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73" r:id="rId7"/>
    <p:sldId id="261" r:id="rId8"/>
    <p:sldId id="274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80" autoAdjust="0"/>
  </p:normalViewPr>
  <p:slideViewPr>
    <p:cSldViewPr>
      <p:cViewPr varScale="1">
        <p:scale>
          <a:sx n="89" d="100"/>
          <a:sy n="89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ed=1&amp;text=%D1%84%D0%BE%D1%82%D0%BE%20%D0%BF%D1%80%D0%BE%D0%BC%D1%8B%D1%88%D0%BB%D0%B5%D0%BD%D0%BD%D0%BE%D1%81%D1%82%D1%8C%20%D0%A2%D0%B8%D1%85%D0%BE%D1%80%D0%B5%D1%86%D0%BA%D0%B0&amp;p=9&amp;img_url=s.nakubani.ru/media/75741e644f721471e1092757f1fc6e93.jpg&amp;rpt=simag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ed=1&amp;text=%D1%84%D0%BE%D1%82%D0%BE%20%D0%BF%D1%80%D0%BE%D0%BC%D1%8B%D1%88%D0%BB%D0%B5%D0%BD%D0%BD%D0%BE%D1%81%D1%82%D1%8C%20%D0%A2%D0%B8%D1%85%D0%BE%D1%80%D0%B5%D1%86%D0%BA%D0%B0&amp;p=104&amp;img_url=www.kuban-info.ru/upload/iblock/aab/tihoreckmaslo.jpg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ed=1&amp;text=%D1%84%D0%BE%D1%82%D0%BE%20%D0%BF%D1%80%D0%BE%D0%BC%D1%8B%D1%88%D0%BB%D0%B5%D0%BD%D0%BD%D0%BE%D1%81%D1%82%D1%8C%20%D0%A2%D0%B8%D1%85%D0%BE%D1%80%D0%B5%D1%86%D0%BA%D0%B0&amp;p=83&amp;img_url=www.agrosoyuz.ua/i/pages/002/2631.jpg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1%84%D0%BE%D1%82%D0%BE%20%D1%81%D1%82%D1%80%D0%BE%D0%B8%D1%82%D0%B5%D0%BB%D1%8C%D1%81%D1%82%D0%B2%D0%BE%20%D0%B2%20%D0%A2%D0%B8%D1%85%D0%BE%D1%80%D0%B5%D1%86%D0%BA%D0%B5&amp;p=18&amp;img_url=yastroiy.ru/wp-includes/images/76.jpg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text=%D1%84%D0%BE%D1%82%D0%BE%20%D1%81%D1%82%D1%80%D0%BE%D0%B8%D1%82%D0%B5%D0%BB%D1%8C%D1%81%D1%82%D0%B2%D0%BE%20%D0%B2%20%D0%A2%D0%B8%D1%85%D0%BE%D1%80%D0%B5%D1%86%D0%BA%D0%B5&amp;p=17&amp;img_url=media.tumblr.com/tumblr_ldsidcWlFr1qey0k9.jpg&amp;rpt=simag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A%D1%83%D0%BB%D1%8C%D1%82%D1%83%D1%80%D0%BD%D0%B0%D1%8F%20%D0%B6%D0%B8%D0%B7%D0%BD%D1%8C%20%D0%A2%D0%B8%D1%85%D0%BE%D1%80%D0%B5%D1%86%D0%BA%D0%B0&amp;p=0&amp;img_url=www.fototerra.ru/image.html?id=73645&amp;size=medium&amp;rpt=simage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4%D0%BE%D1%82%D0%BE%20%D0%A2%D0%B8%D1%85%D0%BE%D1%80%D0%B5%D1%86%D0%BA%D0%BE%D0%B3%D0%BE%20%D0%BC%D1%83%D0%B7%D0%B5%D1%8F&amp;rpt=simage&amp;p=4&amp;img_url=rosohrancult.ru/upload/iblock/ed9/ed9c60356776881301187c71c3930d7e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0%D0%BC%D0%B0%D1%80%D0%B0" TargetMode="External"/><Relationship Id="rId3" Type="http://schemas.openxmlformats.org/officeDocument/2006/relationships/hyperlink" Target="http://ru.wikipedia.org/wiki/1919" TargetMode="External"/><Relationship Id="rId7" Type="http://schemas.openxmlformats.org/officeDocument/2006/relationships/hyperlink" Target="http://ru.wikipedia.org/wiki/2009" TargetMode="External"/><Relationship Id="rId2" Type="http://schemas.openxmlformats.org/officeDocument/2006/relationships/hyperlink" Target="http://ru.wikipedia.org/wiki/1_%D0%BE%D0%BA%D1%82%D1%8F%D0%B1%D1%80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7_%D0%BC%D0%B0%D1%80%D1%82%D0%B0" TargetMode="External"/><Relationship Id="rId11" Type="http://schemas.openxmlformats.org/officeDocument/2006/relationships/image" Target="../media/image17.jpeg"/><Relationship Id="rId5" Type="http://schemas.openxmlformats.org/officeDocument/2006/relationships/hyperlink" Target="http://ru.wikipedia.org/wiki/%D0%9A%D1%80%D0%B0%D1%81%D0%BD%D0%BE%D0%B4%D0%B0%D1%80%D1%81%D0%BA%D0%B8%D0%B9_%D0%BA%D1%80%D0%B0%D0%B9" TargetMode="External"/><Relationship Id="rId10" Type="http://schemas.openxmlformats.org/officeDocument/2006/relationships/hyperlink" Target="http://ru.wikipedia.org/wiki/%D0%A0%D0%90%D0%9D" TargetMode="External"/><Relationship Id="rId4" Type="http://schemas.openxmlformats.org/officeDocument/2006/relationships/hyperlink" Target="http://ru.wikipedia.org/wiki/%D0%A2%D0%B8%D1%85%D0%BE%D1%80%D0%B5%D1%86%D0%BA" TargetMode="External"/><Relationship Id="rId9" Type="http://schemas.openxmlformats.org/officeDocument/2006/relationships/hyperlink" Target="http://ru.wikipedia.org/wiki/%D0%93%D0%B5%D1%80%D0%BE%D0%B9_%D0%A1%D0%BE%D1%86%D0%B8%D0%B0%D0%BB%D0%B8%D1%81%D1%82%D0%B8%D1%87%D0%B5%D1%81%D0%BA%D0%BE%D0%B3%D0%BE_%D0%A2%D1%80%D1%83%D0%B4%D0%B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ed=1&amp;text=%D0%BA%D0%B0%D1%80%D1%82%D0%B8%D0%BD%D0%BA%D0%B8%20%D0%BE%20%D0%A2%D0%B8%D1%85%D0%BE%D1%80%D0%B5%D1%86%D0%BA%D0%B5&amp;p=6&amp;img_url=bigcatalogphotos.ru/photos/countries-photos/europe-photos/russia-photos/krasnodarskiiy-kraiy-photos/tihoreck-photos/photo-01-tihoreck-russia.jpg&amp;rpt=simage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ed=1&amp;text=%D1%84%D0%BE%D1%82%D0%BE%20%D1%81%D1%82%D0%B0%D1%80%D0%BE%D0%B3%D0%BE%20%D0%A2%D0%B8%D1%85%D0%BE%D1%80%D0%B5%D1%86%D0%BA%D0%B0&amp;p=2&amp;img_url=www.prodayslona.ru/upload/iblock/dc1/1.jpg&amp;rpt=simag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ed=1&amp;text=%D0%BA%D0%B0%D1%80%D1%82%D0%B8%D0%BD%D0%BA%D0%B8%20%D0%BE%20%D0%A2%D0%B8%D1%85%D0%BE%D1%80%D0%B5%D1%86%D0%BA%D0%B5&amp;p=2&amp;img_url=www.tihvesti.ru/Images/News/2010/130/parovoz.jpg&amp;rpt=simage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ed=1&amp;text=%D1%84%D0%BE%D1%82%D0%BE%20%D0%BF%D1%80%D0%BE%D0%BC%D1%8B%D1%88%D0%BB%D0%B5%D0%BD%D0%BD%D0%BE%D1%81%D1%82%D1%8C%20%D0%A2%D0%B8%D1%85%D0%BE%D1%80%D0%B5%D1%86%D0%BA%D0%B0&amp;p=1&amp;img_url=www.business-kuban.ru/i/pic/tihoretskiy_rayon_parovoz.jpg&amp;rpt=simag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Тихорецк – </a:t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моя малая родина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5220072" y="2174875"/>
            <a:ext cx="3744416" cy="3951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уч-ся 7-Б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МАОУ Гимназии № 6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Тихорецка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Белого Егора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:\ТИХОРЕЦК\0.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916832"/>
            <a:ext cx="4824536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(промышленность и сельское хозяйство)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412776"/>
            <a:ext cx="4618856" cy="452596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Пищевая промышленность представлена следующими предприятиями: ООО 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Тихорецкое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пиво», ОАО «КХП «Тихорецкий», Тихорецкий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хлебокомбинат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ОАО «ЖТК», ЗАО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Кубаньхлеб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ЗАО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Сыркомбинат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«Тихорецкий», ЗАО «Завод детских мясных консервов «Тихорецкий», ЗАО «Мясокомбинат «Тихорец</a:t>
            </a:r>
            <a:r>
              <a:rPr lang="ru-RU" dirty="0" smtClean="0"/>
              <a:t>кий».</a:t>
            </a:r>
          </a:p>
          <a:p>
            <a:endParaRPr lang="ru-RU" dirty="0"/>
          </a:p>
        </p:txBody>
      </p:sp>
      <p:pic>
        <p:nvPicPr>
          <p:cNvPr id="5" name="Содержимое 4" descr="http://im0-tub.yandex.net/i?id=55893028-01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1916832"/>
            <a:ext cx="3178696" cy="244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(промышленность и сельское хозяйство)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Сельским хозяйством занимаются 17 крупных предприятия, 40 – малых предприятий, 337 крестьянско-фермерских хозяйств, более 20000 личных подсобных хозяйств. На территории района выращиваются зерновые и зернобобовые культуры, подсолнечник, сахарная свёкла. </a:t>
            </a:r>
          </a:p>
          <a:p>
            <a:endParaRPr lang="ru-RU" dirty="0"/>
          </a:p>
        </p:txBody>
      </p:sp>
      <p:pic>
        <p:nvPicPr>
          <p:cNvPr id="5" name="Содержимое 4" descr="http://im4-tub.yandex.net/i?id=351352891-19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3789040"/>
            <a:ext cx="295232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.yandex.net/i?id=309667279-31-72">
            <a:hlinkClick r:id="rId4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1700808"/>
            <a:ext cx="244827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(промышленность и сельское хозяйство)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5040560" cy="478112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Сфера строительства представлена такими крупными предприятиями как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ООО «Дорожная фирма «Агат»,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Автогрейд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Тихорецкгазсервис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Тихорецкэлеваторспецстрой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Тихорецкстрой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 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2007 год в районе введено 73,4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кв. метров жилья, что составляет 0,59 кв. м на одного жителя. </a:t>
            </a:r>
          </a:p>
          <a:p>
            <a:endParaRPr lang="ru-RU" dirty="0"/>
          </a:p>
        </p:txBody>
      </p:sp>
      <p:pic>
        <p:nvPicPr>
          <p:cNvPr id="5" name="Содержимое 4" descr="http://im6-tub.yandex.net/i?id=79893485-49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3933056"/>
            <a:ext cx="3372966" cy="273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300992592-46-72">
            <a:hlinkClick r:id="rId4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176" y="1700808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Культурная жизнь Тихорецка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764704"/>
            <a:ext cx="5040560" cy="5361459"/>
          </a:xfrm>
        </p:spPr>
        <p:txBody>
          <a:bodyPr>
            <a:normAutofit fontScale="47500" lnSpcReduction="20000"/>
          </a:bodyPr>
          <a:lstStyle/>
          <a:p>
            <a:endParaRPr lang="ru-RU" sz="35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500" b="1" i="1" u="sng" dirty="0" smtClean="0">
                <a:latin typeface="Times New Roman" pitchFamily="18" charset="0"/>
                <a:cs typeface="Times New Roman" pitchFamily="18" charset="0"/>
              </a:rPr>
              <a:t>Сеть учреждений культуры города Тихорецка:</a:t>
            </a:r>
          </a:p>
          <a:p>
            <a:endParaRPr lang="ru-RU" sz="35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 клубных учреждения: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клуб им.Меньшикова;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клуб "Красный молот";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клуб "Заря";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городской Дом культуры;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Централизованная библиотечная система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(2- центральные библиотеки, 9-библиотек-филиалов);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историко-краеведческий музей;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парк культуры и отдыха;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киносеть;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учреждения культуры дополнительного образования: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 детская художественная школа, детская школа искусств);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учреждение культуры "Организационно-методический центр"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Клуб им. Меньшикова </a:t>
            </a:r>
          </a:p>
          <a:p>
            <a:endParaRPr lang="ru-RU" dirty="0"/>
          </a:p>
        </p:txBody>
      </p:sp>
      <p:pic>
        <p:nvPicPr>
          <p:cNvPr id="5" name="Содержимое 4" descr="http://im6-tub.yandex.net/i?id=14427325-26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1916832"/>
            <a:ext cx="3538537" cy="2665698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Культурная жизнь Тихорецка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Историко-краеведческий музей ул. Кирова, 19 </a:t>
            </a:r>
            <a:r>
              <a:rPr lang="ru-RU" dirty="0" smtClean="0"/>
              <a:t>(тел. 7-46-13, 2-76-64). </a:t>
            </a:r>
          </a:p>
          <a:p>
            <a:pPr algn="just"/>
            <a:r>
              <a:rPr lang="ru-RU" dirty="0" smtClean="0"/>
              <a:t>Год создания - 1959. </a:t>
            </a:r>
          </a:p>
          <a:p>
            <a:pPr algn="just"/>
            <a:r>
              <a:rPr lang="ru-RU" dirty="0" smtClean="0"/>
              <a:t>На сегодняшний день это один из лучших муниципальных музеев Краснодарского края, где собраны прекрасные коллекции: этнографическая, старинных фотографий и документов, нумизматики, декоративно-прикладного и изобразительного искусства, естественно- научная - 15тыс. единиц хранения. Открывшийся в 2001 году раздел экспозиции, посвященный генеральному конструктору специальной космической техники, уроженцу города Тихорецка. </a:t>
            </a:r>
          </a:p>
          <a:p>
            <a:pPr algn="just"/>
            <a:endParaRPr lang="ru-RU" dirty="0"/>
          </a:p>
        </p:txBody>
      </p:sp>
      <p:pic>
        <p:nvPicPr>
          <p:cNvPr id="5" name="Picture 2" descr="H:\ТИХОРЕЦК\3.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1052736"/>
            <a:ext cx="3657569" cy="2448272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http://im3-tub.yandex.net/i?id=417509545-38-72&amp;n=16">
            <a:hlinkClick r:id="rId3" tgtFrame="_blank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6096" y="4221088"/>
            <a:ext cx="3442434" cy="2204864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Культурная жизнь Тихорецка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Бюст главного конструктора космических средств Дмитрия Ильича Козлова.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Дмитрий Ильич Козлов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file" tooltip="1 октября"/>
              </a:rPr>
              <a:t>1 октября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file" tooltip="1919"/>
              </a:rPr>
              <a:t>1919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file" tooltip="Тихорецк"/>
              </a:rPr>
              <a:t>Тихорецк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action="ppaction://hlinkfile" tooltip="Краснодарский край"/>
              </a:rPr>
              <a:t>Краснодарский край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 action="ppaction://hlinkfile" tooltip="7 марта"/>
              </a:rPr>
              <a:t>7 марта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 action="ppaction://hlinkfile" tooltip="2009"/>
              </a:rPr>
              <a:t>2009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 action="ppaction://hlinkfile" tooltip="Самара"/>
              </a:rPr>
              <a:t>Самара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 — выдающийся конструктор ракетно-космической техники.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Дважды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9" action="ppaction://hlinkfile" tooltip="Герой Социалистического Труда"/>
              </a:rPr>
              <a:t>Герой Социалистического Труда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генеральный конструктор Центрального специализированного конструкторского бюро , член-корреспондент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10" action="ppaction://hlinkfile" tooltip="РАН"/>
              </a:rPr>
              <a:t>Российской академии наук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:\ТИХОРЕЦК\7. 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95536" y="980728"/>
            <a:ext cx="3600400" cy="5375065"/>
          </a:xfrm>
          <a:prstGeom prst="snip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Свято-Успенский храм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316288" cy="547260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камень был заложен в 1894 году. Место строительства церкви было освящено. Её строительство предложено было начать в 1895 году. Когда храм ещё строился, свои обязанности священника уже выполнял Александр Кудрин и псаломщик Павел Кондратов.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Храм был достроен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1910 году.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908720"/>
            <a:ext cx="2016224" cy="30723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http://im0-tub.yandex.net/i?id=162475804-23-72">
            <a:hlinkClick r:id="rId3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3356992"/>
            <a:ext cx="3816424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980728"/>
            <a:ext cx="4032448" cy="5145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Кубанский край,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Прекрасный край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степи, тополя,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реки, синие, поля,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дух свободы на века,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вера в Бога – навсегда,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за Отечество любой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 идти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смертный бой.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 этот край,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Любимый край,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Казачий вольный край!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436096" y="1600200"/>
            <a:ext cx="3528392" cy="452596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2051" name="Picture 3" descr="C:\Users\Пользователь\Desktop\Мои рисунки\природа\пейзаж\imars_evrohi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152" y="2060848"/>
            <a:ext cx="2873896" cy="3024336"/>
          </a:xfrm>
          <a:prstGeom prst="round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Географическое положение и природные климатические условия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5904656" cy="4637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Тихорецкий район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расположен на степной Прикубанской равнине 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северо-восточной части Краснодарского края.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Площадь района составляет 1825,4 кв.км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состав муниципального образования Тихорецкий район входят: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 сельских поселений (57 населенных пунктов) и 1 городское поселение. Центром муниципального образования является город Тихорецк.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www.krasnodar.ru/photo/MO/Gerb_Tihorecki.jpg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192" y="1700808"/>
            <a:ext cx="26642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Географическое положение и природные климатические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8315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Район расположен на пересечении двух железнодорожных магистралей в северо-восточной части Краснодарского края, на Прикубанской равнине.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Тихорецкий район является крупным транспортным узлом, который обеспечивает основные железнодорожные и автомобильные связи Европейской части РФ с Каспийским побережьем Северного Кавказа и Закавказьем.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7" descr="http://www.krasnodar.ru/photo/MO/Gerb_Tihorecki.jpg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12360" y="1988840"/>
            <a:ext cx="952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Географическое положение и природные климатические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680520" cy="492514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dirty="0" smtClean="0">
                <a:latin typeface="Times New Roman" pitchFamily="18" charset="0"/>
                <a:cs typeface="Aharoni" pitchFamily="2" charset="-79"/>
              </a:rPr>
              <a:t>Район представляет собой степную равнину, поднимающуюся над уровнем моря в среднем на 80 метров на водоразделах и на 40 метров в долинах рек. На небольшой глубине почти по всему району имеются кирпичные и гончарные глины, керамзитовое сырье, суглинки и песок. Вода подземных скважин г.Тихорецка относится к минеральным природным питьевым столовым водам.</a:t>
            </a:r>
          </a:p>
          <a:p>
            <a:pPr algn="just"/>
            <a:endParaRPr lang="ru-RU" sz="7200" dirty="0" smtClean="0">
              <a:latin typeface="Times New Roman" pitchFamily="18" charset="0"/>
              <a:cs typeface="Aharoni" pitchFamily="2" charset="-79"/>
            </a:endParaRPr>
          </a:p>
          <a:p>
            <a:pPr algn="just"/>
            <a:r>
              <a:rPr lang="ru-RU" sz="7200" dirty="0" smtClean="0">
                <a:latin typeface="Times New Roman" pitchFamily="18" charset="0"/>
                <a:cs typeface="Aharoni" pitchFamily="2" charset="-79"/>
              </a:rPr>
              <a:t>Климат умеренно-континентальный, засушливый, среднегодовая температура воздуха +9,8 С. В среднем в год выпадает около 530 мм осадков.</a:t>
            </a:r>
          </a:p>
          <a:p>
            <a:pPr algn="just"/>
            <a:endParaRPr lang="ru-RU" sz="7200" dirty="0" smtClean="0">
              <a:latin typeface="Times New Roman" pitchFamily="18" charset="0"/>
              <a:cs typeface="Aharoni" pitchFamily="2" charset="-79"/>
            </a:endParaRPr>
          </a:p>
          <a:p>
            <a:pPr algn="just"/>
            <a:r>
              <a:rPr lang="ru-RU" sz="7200" dirty="0" smtClean="0">
                <a:latin typeface="Times New Roman" pitchFamily="18" charset="0"/>
                <a:cs typeface="Aharoni" pitchFamily="2" charset="-79"/>
              </a:rPr>
              <a:t>Численность населения: 123,8 тыс.человек. Численность населения административного центра: 64,4 тыс.человек. 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1026" name="Picture 2" descr="C:\Users\Пользователь\Desktop\Мои рисунки\природа\пейзаж\35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618856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Тихорецкий район основан в 1874 году, входит в состав Краснодарского края.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Тихорецкая — станица кубанской области, при реке Тихой; узловая станция Владикавказской железной дороги. Жителей свыше 5 тысяч. Торговый центр. 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1874 году начато строительство железнодорожной станции Тихорецкая. Название станция получила по станице Тихорецкая (ныне — станица Фастовецкая), на землях которой она была построена.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3105835"/>
            <a:ext cx="1277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6" name="Содержимое 5" descr="http://im8-tub.yandex.net/i?id=38678998-10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1556792"/>
            <a:ext cx="3600400" cy="2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Железнодорожный вокзал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:\ТИХОРЕЦК\1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79512" y="1556792"/>
            <a:ext cx="5568619" cy="4176464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724128" y="1600200"/>
            <a:ext cx="3240360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апреля – 17 мая 1874г. (по новому стилю –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8-30 мая)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была заложена железнодорожная станция Тихорецкая.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Считать точной датой основания именно населенного пункта – будущего города Тихорецка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17 мая 1874 г.  Здание железнодорожного вокзала было построено в 1886 году...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5266928" cy="536145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1895 году создается хутор Тихорецкий в подчинении станции Тихорецкая, населенный в основном иногородними.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1899 году открыты паровозоремонтные мастерские.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 1922 года Тихорецкий хуторской Совет получил права городского, а 26 января 1923 г. хутор был преобразован и получил статус — заштатный город Тихорецк Кавказского отдела Кубано-Черноморской области.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июня 1924 года Тихорецк стал районным центром, а 1 марта 1926 г. постановлением Президиума ВЦИК и СНК Тихорецк вошел в список городов районного подчинения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Северо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Кавказского края, население которого составляло 19,2 тыс. чел.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im2-tub.yandex.net/i?id=3047788-28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2132856"/>
            <a:ext cx="28083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Памятник-паровоз, в числе первых вошедший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поверженный Берлин 10 мая 1945 года. Стал памятником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1975 году, является визитной карточкой города.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:\ТИХОРЕЦК\2.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772816"/>
            <a:ext cx="7170672" cy="4800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(промышленность и сельское хозяйство)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547260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Приоритетные отрасли экономики – промышленность, сельское хозяйство, строительство, торговля, транспорт.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Промышленность района представлена такими крупными предприятиями как ОАО «Машиностроительный завод им. В.В. Воровского», ЗАО «Красный молот», основное направление деятельности которых – железнодорожное машиностроение, производство нефтегазоперерабатывающего оборудования, автоцистерн для нефтепродуктов.</a:t>
            </a:r>
          </a:p>
          <a:p>
            <a:endParaRPr lang="ru-RU" dirty="0"/>
          </a:p>
        </p:txBody>
      </p:sp>
      <p:pic>
        <p:nvPicPr>
          <p:cNvPr id="5" name="Содержимое 4" descr="http://im4-tub.yandex.net/i?id=88497365-64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8" y="2132856"/>
            <a:ext cx="28803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781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Тихорецк –  моя малая родина</vt:lpstr>
      <vt:lpstr>Географическое положение и природные климатические условия</vt:lpstr>
      <vt:lpstr>Географическое положение и природные климатические условия</vt:lpstr>
      <vt:lpstr>Географическое положение и природные климатические условия</vt:lpstr>
      <vt:lpstr>Историческая справка</vt:lpstr>
      <vt:lpstr>Железнодорожный вокзал</vt:lpstr>
      <vt:lpstr>Историческая справка</vt:lpstr>
      <vt:lpstr>Памятник-паровоз, в числе первых вошедший  в поверженный Берлин 10 мая 1945 года. Стал памятником  в 1975 году, является визитной карточкой города.</vt:lpstr>
      <vt:lpstr>Экономика  (промышленность и сельское хозяйство)</vt:lpstr>
      <vt:lpstr>Экономика  (промышленность и сельское хозяйство)</vt:lpstr>
      <vt:lpstr>Экономика  (промышленность и сельское хозяйство)</vt:lpstr>
      <vt:lpstr>Экономика  (промышленность и сельское хозяйство)</vt:lpstr>
      <vt:lpstr>Культурная жизнь Тихорецка</vt:lpstr>
      <vt:lpstr>Культурная жизнь Тихорецка</vt:lpstr>
      <vt:lpstr>Культурная жизнь Тихорецка</vt:lpstr>
      <vt:lpstr>Свято-Успенский храм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Тихорецк –  моя малая родина</dc:title>
  <dc:creator>Пользователь</dc:creator>
  <cp:lastModifiedBy>Admin</cp:lastModifiedBy>
  <cp:revision>48</cp:revision>
  <dcterms:created xsi:type="dcterms:W3CDTF">2011-09-11T14:21:38Z</dcterms:created>
  <dcterms:modified xsi:type="dcterms:W3CDTF">2012-04-07T21:51:23Z</dcterms:modified>
</cp:coreProperties>
</file>