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1%80%D0%B4%D0%B5%D0%BD_%D0%9E%D1%82%D0%B5%D1%87%D0%B5%D1%81%D1%82%D0%B2%D0%B5%D0%BD%D0%BD%D0%BE%D0%B9_%D0%B2%D0%BE%D0%B9%D0%BD%D1%8B" TargetMode="External"/><Relationship Id="rId3" Type="http://schemas.openxmlformats.org/officeDocument/2006/relationships/hyperlink" Target="http://ru.wikipedia.org/wiki/1941" TargetMode="External"/><Relationship Id="rId7" Type="http://schemas.openxmlformats.org/officeDocument/2006/relationships/hyperlink" Target="http://ru.wikipedia.org/wiki/%D0%9C%D0%B0%D0%BB%D0%B0%D1%8F_%D0%B7%D0%B5%D0%BC%D0%BB%D1%8F" TargetMode="External"/><Relationship Id="rId2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4_%D1%84%D0%B5%D0%B2%D1%80%D0%B0%D0%BB%D1%8F" TargetMode="External"/><Relationship Id="rId5" Type="http://schemas.openxmlformats.org/officeDocument/2006/relationships/hyperlink" Target="http://ru.wikipedia.org/wiki/1943_%D0%B3%D0%BE%D0%B4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://ru.wikipedia.org/wiki/1945" TargetMode="Externa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business-kuban.ru/krasnodar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business-kuban.ru/promyshlennost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Краснодарский</a:t>
            </a:r>
            <a:r>
              <a:rPr lang="ru-RU" b="1" i="1" dirty="0" smtClean="0">
                <a:solidFill>
                  <a:srgbClr val="66FF33"/>
                </a:solidFill>
                <a:latin typeface="Century Gothic" pitchFamily="34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край – мой любимый край</a:t>
            </a:r>
            <a:r>
              <a:rPr lang="ru-RU" b="1" i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Каждому свой край сладок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Андрей\Desktop\Coat_of_Arms_of_Krasnodar_kr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643314"/>
            <a:ext cx="3500462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303290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Приятно осознавать, что край, в котором мы живём совершенствуется, развивается в лучшую сторону. 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Ещё очень много тем можно рассмотреть в нашем крае.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 Неисчерпаемая его красота позволяет нам восхищаться, удивляться, радоваться! 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Андрей\Desktop\iCAM52S9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3214686"/>
            <a:ext cx="4000528" cy="3214710"/>
          </a:xfrm>
          <a:prstGeom prst="rect">
            <a:avLst/>
          </a:prstGeom>
          <a:noFill/>
        </p:spPr>
      </p:pic>
      <p:pic>
        <p:nvPicPr>
          <p:cNvPr id="9219" name="Picture 3" descr="C:\Users\Андрей\Desktop\iCAQE1PZ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14686"/>
            <a:ext cx="4071966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115328" cy="5743913"/>
          </a:xfrm>
        </p:spPr>
        <p:txBody>
          <a:bodyPr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Посмотрите вокруг – зачарует краса: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нету края прекраснее нашего!</a:t>
            </a:r>
          </a:p>
          <a:p>
            <a:pPr lvl="1" algn="ctr"/>
            <a:r>
              <a:rPr lang="ru-RU" sz="2400" b="1" i="1" dirty="0" smtClean="0">
                <a:solidFill>
                  <a:srgbClr val="FF0000"/>
                </a:solidFill>
              </a:rPr>
              <a:t>Золотятся хлеба, зеленеют леса,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Даль морская лазурью окрашена</a:t>
            </a:r>
            <a:r>
              <a:rPr lang="ru-RU" sz="2800" dirty="0" smtClean="0"/>
              <a:t>.</a:t>
            </a:r>
          </a:p>
          <a:p>
            <a:pPr algn="ctr"/>
            <a:endParaRPr lang="ru-RU" sz="2800" dirty="0"/>
          </a:p>
        </p:txBody>
      </p:sp>
      <p:pic>
        <p:nvPicPr>
          <p:cNvPr id="1027" name="Picture 3" descr="C:\Users\Андрей\Desktop\2010-07-05_15364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8"/>
            <a:ext cx="607223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Краснодарский край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один из самых известных, богатых, красивых и интересных курортных регионов России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ндрей\Desktop\1268140875_79425411_1----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80369"/>
            <a:ext cx="5943600" cy="44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29642" cy="15323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Такие города как </a:t>
            </a:r>
            <a:r>
              <a:rPr lang="ru-RU" sz="27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Сочи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Анапа</a:t>
            </a:r>
            <a:r>
              <a:rPr lang="ru-RU" sz="27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Геленджик</a:t>
            </a:r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Туапсе</a:t>
            </a:r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Новороссийск</a:t>
            </a:r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многие другие привлекают внимание огромное количество  российских граждан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ндрей\Desktop\40_001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2285992"/>
            <a:ext cx="3929090" cy="3886208"/>
          </a:xfrm>
          <a:prstGeom prst="rect">
            <a:avLst/>
          </a:prstGeom>
          <a:noFill/>
        </p:spPr>
      </p:pic>
      <p:pic>
        <p:nvPicPr>
          <p:cNvPr id="3076" name="Picture 4" descr="C:\Users\Андрей\Desktop\55216165_1266229109_loo_sea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4000528" cy="3974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Новороссийск – крупнейший  порт России на Чёрном море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102" name="Picture 6" descr="C:\Users\Андрей\Desktop\Novorossiysk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71517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257176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 время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file" tooltip="Великая Отечественная война"/>
              </a:rPr>
              <a:t>Великой Отечественной войны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action="ppaction://hlinkfile" tooltip="1941"/>
              </a:rPr>
              <a:t>1941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—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action="ppaction://hlinkfile" tooltip="1945"/>
              </a:rPr>
              <a:t>1945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большая часть города была захвачена немецко-фашистскими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войсками.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5" action="ppaction://hlinkfile" tooltip="1943 год"/>
              </a:rPr>
              <a:t>1943 году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в ночь на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6" action="ppaction://hlinkfile" tooltip="4 февраля"/>
              </a:rPr>
              <a:t>4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  <a:hlinkClick r:id="rId6" action="ppaction://hlinkfile" tooltip="4 февраля"/>
              </a:rPr>
              <a:t>февраля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высадился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десант моряков численностью 274 человека, захвативший плацдарм (впоследствии «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7" action="ppaction://hlinkfile" tooltip="Малая земля"/>
              </a:rPr>
              <a:t>Малая земля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»), который удерживался 225 дней, до полного освобождения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города. За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стойкость, мужество и героизм, проявленные защитниками Новороссийска в период Великой Отечественной войны, город награждён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8" action="ppaction://hlinkfile" tooltip="Орден Отечественной войны"/>
              </a:rPr>
              <a:t>орденом Отечественной войны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1-й степени. 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122" name="Picture 2" descr="C:\Users\Андрей\Desktop\i[4]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11" y="2919413"/>
            <a:ext cx="3857652" cy="3470240"/>
          </a:xfrm>
          <a:prstGeom prst="rect">
            <a:avLst/>
          </a:prstGeom>
          <a:noFill/>
        </p:spPr>
      </p:pic>
      <p:pic>
        <p:nvPicPr>
          <p:cNvPr id="5123" name="Picture 3" descr="C:\Users\Андрей\Desktop\e4c0ac1df94377d5ecd7c95c633[1]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90" y="2928934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072494" cy="42148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7030A0"/>
                </a:solidFill>
              </a:rPr>
              <a:t>Нельзя забывать о трагических событиях, случившися в нашем крае</a:t>
            </a:r>
            <a:r>
              <a:rPr lang="ru-RU" dirty="0" smtClean="0"/>
              <a:t>. </a:t>
            </a:r>
            <a:r>
              <a:rPr lang="ru-RU" sz="3100" b="1" i="1" dirty="0" smtClean="0">
                <a:solidFill>
                  <a:srgbClr val="00B0F0"/>
                </a:solidFill>
              </a:rPr>
              <a:t>Это гибель теплохода </a:t>
            </a:r>
            <a:r>
              <a:rPr lang="ru-RU" sz="3100" b="1" i="1" dirty="0" smtClean="0">
                <a:solidFill>
                  <a:srgbClr val="FF0000"/>
                </a:solidFill>
              </a:rPr>
              <a:t>«Адмирал Нахимов».</a:t>
            </a:r>
            <a:r>
              <a:rPr lang="ru-RU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31 </a:t>
            </a:r>
            <a:r>
              <a:rPr lang="ru-RU" sz="2700" dirty="0" smtClean="0">
                <a:solidFill>
                  <a:srgbClr val="FF0000"/>
                </a:solidFill>
              </a:rPr>
              <a:t>августа 1986 года</a:t>
            </a:r>
            <a:r>
              <a:rPr lang="ru-RU" sz="2700" dirty="0" smtClean="0">
                <a:solidFill>
                  <a:srgbClr val="FFFF00"/>
                </a:solidFill>
              </a:rPr>
              <a:t>, в 23 часа 12 минут, круизный </a:t>
            </a:r>
            <a:r>
              <a:rPr lang="ru-RU" sz="2700" b="1" dirty="0" smtClean="0">
                <a:solidFill>
                  <a:srgbClr val="FF0000"/>
                </a:solidFill>
              </a:rPr>
              <a:t>пароход "Адмирал Нахимов"</a:t>
            </a:r>
            <a:r>
              <a:rPr lang="ru-RU" sz="2700" dirty="0" smtClean="0">
                <a:solidFill>
                  <a:srgbClr val="FFFF00"/>
                </a:solidFill>
              </a:rPr>
              <a:t>, на борту которого находилось более 1200 </a:t>
            </a:r>
            <a:r>
              <a:rPr lang="ru-RU" sz="2700" dirty="0" smtClean="0">
                <a:solidFill>
                  <a:srgbClr val="FFFF00"/>
                </a:solidFill>
              </a:rPr>
              <a:t>человек, </a:t>
            </a:r>
            <a:r>
              <a:rPr lang="ru-RU" sz="2700" dirty="0" smtClean="0">
                <a:solidFill>
                  <a:srgbClr val="FFFF00"/>
                </a:solidFill>
              </a:rPr>
              <a:t>столкнулся с сухогрузом "Петр Васев" </a:t>
            </a:r>
            <a:r>
              <a:rPr lang="ru-RU" sz="2700" dirty="0" smtClean="0">
                <a:solidFill>
                  <a:srgbClr val="FFFF00"/>
                </a:solidFill>
              </a:rPr>
              <a:t>вблизи от </a:t>
            </a:r>
            <a:r>
              <a:rPr lang="ru-RU" sz="2700" dirty="0" smtClean="0">
                <a:solidFill>
                  <a:srgbClr val="FFFF00"/>
                </a:solidFill>
              </a:rPr>
              <a:t>Новороссийска. Погибшими в результате аварии крупнейшего в СССР морского лайнера, по официальным данным, считаются </a:t>
            </a:r>
            <a:r>
              <a:rPr lang="ru-RU" sz="2700" dirty="0" smtClean="0">
                <a:solidFill>
                  <a:srgbClr val="FF0000"/>
                </a:solidFill>
              </a:rPr>
              <a:t>423 </a:t>
            </a:r>
            <a:r>
              <a:rPr lang="ru-RU" sz="2700" dirty="0" smtClean="0">
                <a:solidFill>
                  <a:srgbClr val="FFFF00"/>
                </a:solidFill>
              </a:rPr>
              <a:t>человека.</a:t>
            </a:r>
            <a:br>
              <a:rPr lang="ru-RU" sz="2700" dirty="0" smtClean="0">
                <a:solidFill>
                  <a:srgbClr val="FFFF00"/>
                </a:solidFill>
              </a:rPr>
            </a:br>
            <a:endParaRPr lang="ru-RU" sz="2700" b="1" i="1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Андрей\Desktop\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25" y="4214818"/>
            <a:ext cx="6762750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001056" cy="2286016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rgbClr val="FFFF00"/>
                </a:solidFill>
              </a:rPr>
              <a:t>Краснодарский край образован </a:t>
            </a:r>
            <a:r>
              <a:rPr lang="ru-RU" sz="2000" b="1" i="1" dirty="0" smtClean="0">
                <a:solidFill>
                  <a:srgbClr val="FF0000"/>
                </a:solidFill>
              </a:rPr>
              <a:t>13 сентября 1937 года </a:t>
            </a:r>
            <a:r>
              <a:rPr lang="ru-RU" sz="2000" i="1" dirty="0" smtClean="0">
                <a:solidFill>
                  <a:srgbClr val="FFFF00"/>
                </a:solidFill>
              </a:rPr>
              <a:t>и входит в состав Южного федерального округа Российской Федерации. Административный центр Краснодарского края — </a:t>
            </a:r>
            <a:r>
              <a:rPr lang="ru-RU" sz="2000" i="1" dirty="0" smtClean="0">
                <a:solidFill>
                  <a:srgbClr val="FFFF00"/>
                </a:solidFill>
                <a:hlinkClick r:id="rId2"/>
              </a:rPr>
              <a:t>г. Краснодар</a:t>
            </a:r>
            <a:r>
              <a:rPr lang="ru-RU" sz="2000" i="1" dirty="0" smtClean="0">
                <a:solidFill>
                  <a:srgbClr val="FFFF00"/>
                </a:solidFill>
              </a:rPr>
              <a:t>. Расстояние от Краснодара до Москвы — </a:t>
            </a:r>
            <a:r>
              <a:rPr lang="ru-RU" sz="2000" b="1" i="1" dirty="0" smtClean="0">
                <a:solidFill>
                  <a:srgbClr val="FF0000"/>
                </a:solidFill>
              </a:rPr>
              <a:t>1539 км</a:t>
            </a:r>
            <a:r>
              <a:rPr lang="ru-RU" sz="2000" b="1" i="1" dirty="0" smtClean="0">
                <a:solidFill>
                  <a:srgbClr val="FF0000"/>
                </a:solidFill>
              </a:rPr>
              <a:t>. </a:t>
            </a:r>
            <a:r>
              <a:rPr lang="ru-RU" sz="2000" i="1" dirty="0" smtClean="0">
                <a:solidFill>
                  <a:srgbClr val="FFFF00"/>
                </a:solidFill>
              </a:rPr>
              <a:t/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Губернаторм Краснодарского края является 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Ткачёв Александр Николаевич</a:t>
            </a:r>
            <a:endParaRPr lang="ru-RU" sz="2000" i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Андрей\Desktop\1290730665_o_472557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71744"/>
            <a:ext cx="609600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42889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92D050"/>
                </a:solidFill>
              </a:rPr>
              <a:t>Ни один регион России не может сравниться с Кубанью по уровню развития виноградарства и виноделия. Выращиванием винограда здесь занимаются в 51 хозяйстве, а в 34 </a:t>
            </a:r>
            <a:r>
              <a:rPr lang="ru-RU" sz="2400" b="1" i="1" dirty="0" smtClean="0">
                <a:solidFill>
                  <a:srgbClr val="92D050"/>
                </a:solidFill>
                <a:hlinkClick r:id="rId2"/>
              </a:rPr>
              <a:t>перерабатывают виноград</a:t>
            </a:r>
            <a:r>
              <a:rPr lang="ru-RU" sz="2400" b="1" i="1" dirty="0" smtClean="0">
                <a:solidFill>
                  <a:srgbClr val="92D050"/>
                </a:solidFill>
              </a:rPr>
              <a:t> и выпускают винодельческую продукцию, известную за пределами края и России.</a:t>
            </a:r>
            <a:endParaRPr lang="ru-RU" sz="2400" b="1" i="1" dirty="0">
              <a:solidFill>
                <a:srgbClr val="92D050"/>
              </a:solidFill>
            </a:endParaRPr>
          </a:p>
        </p:txBody>
      </p:sp>
      <p:pic>
        <p:nvPicPr>
          <p:cNvPr id="8194" name="Picture 2" descr="C:\Users\Андрей\Desktop\i[5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2786058"/>
            <a:ext cx="3929090" cy="3857653"/>
          </a:xfrm>
          <a:prstGeom prst="rect">
            <a:avLst/>
          </a:prstGeom>
          <a:noFill/>
        </p:spPr>
      </p:pic>
      <p:pic>
        <p:nvPicPr>
          <p:cNvPr id="8195" name="Picture 3" descr="C:\Users\Андрей\Desktop\i[9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729387"/>
            <a:ext cx="4214842" cy="3914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179</TotalTime>
  <Words>192</Words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Краснодарский край – мой любимый край.</vt:lpstr>
      <vt:lpstr>Слайд 2</vt:lpstr>
      <vt:lpstr>Краснодарский край – один из самых известных, богатых, красивых и интересных курортных регионов России.</vt:lpstr>
      <vt:lpstr>Такие города как Сочи, Анапа, Геленджик, Туапсе, Новороссийск и многие другие привлекают внимание огромное количество  российских граждан. </vt:lpstr>
      <vt:lpstr>Новороссийск – крупнейший  порт России на Чёрном море</vt:lpstr>
      <vt:lpstr>Во время Великой Отечественной войны 1941—1945 большая часть города была захвачена немецко-фашистскими войсками. В 1943 году, в ночь на 4 февралявысадился десант моряков численностью 274 человека, захвативший плацдарм (впоследствии «Малая земля»), который удерживался 225 дней, до полного освобождения города. За стойкость, мужество и героизм, проявленные защитниками Новороссийска в период Великой Отечественной войны, город награждён орденом Отечественной войны 1-й степени. </vt:lpstr>
      <vt:lpstr>Нельзя забывать о трагических событиях, случившися в нашем крае. Это гибель теплохода «Адмирал Нахимов».  31 августа 1986 года, в 23 часа 12 минут, круизный пароход "Адмирал Нахимов", на борту которого находилось более 1200 человек, столкнулся с сухогрузом "Петр Васев" вблизи от Новороссийска. Погибшими в результате аварии крупнейшего в СССР морского лайнера, по официальным данным, считаются 423 человека. </vt:lpstr>
      <vt:lpstr>Краснодарский край образован 13 сентября 1937 года и входит в состав Южного федерального округа Российской Федерации. Административный центр Краснодарского края — г. Краснодар. Расстояние от Краснодара до Москвы — 1539 км.  Губернаторм Краснодарского края является  Ткачёв Александр Николаевич</vt:lpstr>
      <vt:lpstr>Ни один регион России не может сравниться с Кубанью по уровню развития виноградарства и виноделия. Выращиванием винограда здесь занимаются в 51 хозяйстве, а в 34 перерабатывают виноград и выпускают винодельческую продукцию, известную за пределами края и России.</vt:lpstr>
      <vt:lpstr>Приятно осознавать, что край, в котором мы живём совершенствуется, развивается в лучшую сторону.  Ещё очень много тем можно рассмотреть в нашем крае.  Неисчерпаемая его красота позволяет нам восхищаться, удивляться, радоваться!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Краснодарский край и его красо</dc:title>
  <dc:creator>Елена</dc:creator>
  <cp:lastModifiedBy>Елена</cp:lastModifiedBy>
  <cp:revision>21</cp:revision>
  <dcterms:created xsi:type="dcterms:W3CDTF">2011-08-31T17:19:04Z</dcterms:created>
  <dcterms:modified xsi:type="dcterms:W3CDTF">2011-09-01T07:35:32Z</dcterms:modified>
</cp:coreProperties>
</file>