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60" r:id="rId5"/>
    <p:sldId id="261" r:id="rId6"/>
    <p:sldId id="275" r:id="rId7"/>
    <p:sldId id="26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5" r:id="rId17"/>
    <p:sldId id="286" r:id="rId18"/>
    <p:sldId id="288" r:id="rId19"/>
    <p:sldId id="289" r:id="rId20"/>
    <p:sldId id="273" r:id="rId21"/>
    <p:sldId id="290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6" autoAdjust="0"/>
    <p:restoredTop sz="94660"/>
  </p:normalViewPr>
  <p:slideViewPr>
    <p:cSldViewPr>
      <p:cViewPr varScale="1">
        <p:scale>
          <a:sx n="88" d="100"/>
          <a:sy n="88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7FDAE-DAAD-4C17-9CEB-2D464733CA67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97E102-FCD1-46E5-86AC-ADB8FF0E5328}">
      <dgm:prSet phldrT="[Текст]"/>
      <dgm:spPr/>
      <dgm:t>
        <a:bodyPr/>
        <a:lstStyle/>
        <a:p>
          <a:r>
            <a:rPr lang="ru-RU" b="1" smtClean="0"/>
            <a:t>Исследования потребности в платных образовательных услугах и возможности их оказания</a:t>
          </a:r>
          <a:endParaRPr lang="ru-RU" b="1" dirty="0"/>
        </a:p>
      </dgm:t>
    </dgm:pt>
    <dgm:pt modelId="{18C5185B-A3BC-4115-B8A2-8645F524BA18}" type="parTrans" cxnId="{626A497D-8BC4-4B9A-BEC2-5F15CBCC80EC}">
      <dgm:prSet/>
      <dgm:spPr/>
      <dgm:t>
        <a:bodyPr/>
        <a:lstStyle/>
        <a:p>
          <a:endParaRPr lang="ru-RU"/>
        </a:p>
      </dgm:t>
    </dgm:pt>
    <dgm:pt modelId="{8C4585AB-7817-4DB4-959A-C7E2683DBA76}" type="sibTrans" cxnId="{626A497D-8BC4-4B9A-BEC2-5F15CBCC80EC}">
      <dgm:prSet/>
      <dgm:spPr/>
      <dgm:t>
        <a:bodyPr/>
        <a:lstStyle/>
        <a:p>
          <a:endParaRPr lang="ru-RU"/>
        </a:p>
      </dgm:t>
    </dgm:pt>
    <dgm:pt modelId="{63FFE959-A5DB-4D2C-8667-04A9CEE30BF1}">
      <dgm:prSet phldrT="[Текст]" custT="1"/>
      <dgm:spPr/>
      <dgm:t>
        <a:bodyPr/>
        <a:lstStyle/>
        <a:p>
          <a:r>
            <a:rPr lang="ru-RU" sz="1600" b="1" dirty="0" smtClean="0"/>
            <a:t>Потребность в дополнительных ОУ  </a:t>
          </a:r>
          <a:endParaRPr lang="ru-RU" sz="1600" b="1" dirty="0"/>
        </a:p>
      </dgm:t>
    </dgm:pt>
    <dgm:pt modelId="{4D35C0DC-AC3C-4FDC-959E-7B19F94420C7}" type="parTrans" cxnId="{20F963FC-492D-43D0-B008-6D6A2687F9B2}">
      <dgm:prSet/>
      <dgm:spPr/>
      <dgm:t>
        <a:bodyPr/>
        <a:lstStyle/>
        <a:p>
          <a:endParaRPr lang="ru-RU"/>
        </a:p>
      </dgm:t>
    </dgm:pt>
    <dgm:pt modelId="{1FF19BD9-0567-460C-86AF-08CDC0440876}" type="sibTrans" cxnId="{20F963FC-492D-43D0-B008-6D6A2687F9B2}">
      <dgm:prSet/>
      <dgm:spPr/>
      <dgm:t>
        <a:bodyPr/>
        <a:lstStyle/>
        <a:p>
          <a:endParaRPr lang="ru-RU"/>
        </a:p>
      </dgm:t>
    </dgm:pt>
    <dgm:pt modelId="{2CD22320-7899-495B-B497-697622E39D98}">
      <dgm:prSet phldrT="[Текст]" custT="1"/>
      <dgm:spPr/>
      <dgm:t>
        <a:bodyPr/>
        <a:lstStyle/>
        <a:p>
          <a:r>
            <a:rPr lang="ru-RU" sz="1600" b="1" dirty="0" smtClean="0"/>
            <a:t>Возможность МТБ</a:t>
          </a:r>
          <a:endParaRPr lang="ru-RU" sz="1600" b="1" dirty="0"/>
        </a:p>
      </dgm:t>
    </dgm:pt>
    <dgm:pt modelId="{604BC9FE-05E8-4AEC-B52C-602EB0236ADD}" type="parTrans" cxnId="{DFC4497B-D06E-46B3-A895-6A75B411038C}">
      <dgm:prSet/>
      <dgm:spPr/>
      <dgm:t>
        <a:bodyPr/>
        <a:lstStyle/>
        <a:p>
          <a:endParaRPr lang="ru-RU"/>
        </a:p>
      </dgm:t>
    </dgm:pt>
    <dgm:pt modelId="{C21C7263-5123-4A9A-AF60-C3622F3C155D}" type="sibTrans" cxnId="{DFC4497B-D06E-46B3-A895-6A75B411038C}">
      <dgm:prSet/>
      <dgm:spPr/>
      <dgm:t>
        <a:bodyPr/>
        <a:lstStyle/>
        <a:p>
          <a:endParaRPr lang="ru-RU"/>
        </a:p>
      </dgm:t>
    </dgm:pt>
    <dgm:pt modelId="{82656328-7AA1-4923-A6D3-13B39AA3C337}">
      <dgm:prSet phldrT="[Текст]"/>
      <dgm:spPr/>
      <dgm:t>
        <a:bodyPr/>
        <a:lstStyle/>
        <a:p>
          <a:r>
            <a:rPr lang="ru-RU" b="1" smtClean="0"/>
            <a:t>Создание нормативно-правовой базы</a:t>
          </a:r>
          <a:endParaRPr lang="ru-RU" b="1" dirty="0"/>
        </a:p>
      </dgm:t>
    </dgm:pt>
    <dgm:pt modelId="{12722E74-CF7E-4269-B889-83DC605B2735}" type="parTrans" cxnId="{6024BE28-465C-4541-AE86-D9D4AE724166}">
      <dgm:prSet/>
      <dgm:spPr/>
      <dgm:t>
        <a:bodyPr/>
        <a:lstStyle/>
        <a:p>
          <a:endParaRPr lang="ru-RU"/>
        </a:p>
      </dgm:t>
    </dgm:pt>
    <dgm:pt modelId="{2483C3C9-CDE8-4D9C-AFFF-094766903D3C}" type="sibTrans" cxnId="{6024BE28-465C-4541-AE86-D9D4AE724166}">
      <dgm:prSet/>
      <dgm:spPr/>
      <dgm:t>
        <a:bodyPr/>
        <a:lstStyle/>
        <a:p>
          <a:endParaRPr lang="ru-RU"/>
        </a:p>
      </dgm:t>
    </dgm:pt>
    <dgm:pt modelId="{727305E9-5EDA-47BF-937E-565275E9A396}">
      <dgm:prSet phldrT="[Текст]"/>
      <dgm:spPr/>
      <dgm:t>
        <a:bodyPr/>
        <a:lstStyle/>
        <a:p>
          <a:r>
            <a:rPr lang="ru-RU" b="1" dirty="0" smtClean="0"/>
            <a:t>Внести изменения в Устав ОУ</a:t>
          </a:r>
          <a:endParaRPr lang="ru-RU" b="1" dirty="0"/>
        </a:p>
      </dgm:t>
    </dgm:pt>
    <dgm:pt modelId="{C0483165-0490-4C05-BB96-7BD96509A8D6}" type="parTrans" cxnId="{A5FDA2AB-EDD1-4139-AFA2-B16583EC0FF3}">
      <dgm:prSet/>
      <dgm:spPr/>
      <dgm:t>
        <a:bodyPr/>
        <a:lstStyle/>
        <a:p>
          <a:endParaRPr lang="ru-RU"/>
        </a:p>
      </dgm:t>
    </dgm:pt>
    <dgm:pt modelId="{E98C58E0-28FB-4A2F-AB8C-D6AA3FB5882E}" type="sibTrans" cxnId="{A5FDA2AB-EDD1-4139-AFA2-B16583EC0FF3}">
      <dgm:prSet/>
      <dgm:spPr/>
      <dgm:t>
        <a:bodyPr/>
        <a:lstStyle/>
        <a:p>
          <a:endParaRPr lang="ru-RU"/>
        </a:p>
      </dgm:t>
    </dgm:pt>
    <dgm:pt modelId="{BA6F20A2-65AB-44D3-8022-E12FF3BE1234}">
      <dgm:prSet phldrT="[Текст]"/>
      <dgm:spPr/>
      <dgm:t>
        <a:bodyPr/>
        <a:lstStyle/>
        <a:p>
          <a:r>
            <a:rPr lang="ru-RU" b="1" dirty="0" smtClean="0"/>
            <a:t>Получить лицензию</a:t>
          </a:r>
          <a:endParaRPr lang="ru-RU" b="1" dirty="0"/>
        </a:p>
      </dgm:t>
    </dgm:pt>
    <dgm:pt modelId="{03B78C73-7C51-4D0D-B6C7-9A672BD7D370}" type="parTrans" cxnId="{8507C9B3-33FA-499B-81C3-63680E1A66CE}">
      <dgm:prSet/>
      <dgm:spPr/>
      <dgm:t>
        <a:bodyPr/>
        <a:lstStyle/>
        <a:p>
          <a:endParaRPr lang="ru-RU"/>
        </a:p>
      </dgm:t>
    </dgm:pt>
    <dgm:pt modelId="{7CE8C04E-634B-4922-BB4D-706C0E1EBEAB}" type="sibTrans" cxnId="{8507C9B3-33FA-499B-81C3-63680E1A66CE}">
      <dgm:prSet/>
      <dgm:spPr/>
      <dgm:t>
        <a:bodyPr/>
        <a:lstStyle/>
        <a:p>
          <a:endParaRPr lang="ru-RU"/>
        </a:p>
      </dgm:t>
    </dgm:pt>
    <dgm:pt modelId="{535EEB28-32B0-4FD9-A96B-FA64B6312456}">
      <dgm:prSet phldrT="[Текст]" custT="1"/>
      <dgm:spPr/>
      <dgm:t>
        <a:bodyPr/>
        <a:lstStyle/>
        <a:p>
          <a:r>
            <a:rPr lang="ru-RU" sz="1600" b="1" dirty="0" smtClean="0"/>
            <a:t>Загруженность учреждения</a:t>
          </a:r>
          <a:endParaRPr lang="ru-RU" sz="1600" b="1" dirty="0"/>
        </a:p>
      </dgm:t>
    </dgm:pt>
    <dgm:pt modelId="{63ADC85F-21D1-4993-ADE6-1686A380F821}" type="parTrans" cxnId="{9567E440-CB2C-4794-AFFF-AC6BD936E1EE}">
      <dgm:prSet/>
      <dgm:spPr/>
      <dgm:t>
        <a:bodyPr/>
        <a:lstStyle/>
        <a:p>
          <a:endParaRPr lang="ru-RU"/>
        </a:p>
      </dgm:t>
    </dgm:pt>
    <dgm:pt modelId="{E93BB026-6F4A-4637-A375-B102449BAAE5}" type="sibTrans" cxnId="{9567E440-CB2C-4794-AFFF-AC6BD936E1EE}">
      <dgm:prSet/>
      <dgm:spPr/>
      <dgm:t>
        <a:bodyPr/>
        <a:lstStyle/>
        <a:p>
          <a:endParaRPr lang="ru-RU"/>
        </a:p>
      </dgm:t>
    </dgm:pt>
    <dgm:pt modelId="{5168853F-246A-4C09-8C6D-A924D0EDEA36}">
      <dgm:prSet phldrT="[Текст]" custT="1"/>
      <dgm:spPr/>
      <dgm:t>
        <a:bodyPr/>
        <a:lstStyle/>
        <a:p>
          <a:r>
            <a:rPr lang="ru-RU" sz="1600" b="1" dirty="0" smtClean="0"/>
            <a:t>Кадровый потенциал </a:t>
          </a:r>
          <a:endParaRPr lang="ru-RU" sz="1600" b="1" dirty="0"/>
        </a:p>
      </dgm:t>
    </dgm:pt>
    <dgm:pt modelId="{F3ECA32D-C427-4531-884B-72392F98E6C1}" type="parTrans" cxnId="{4D91D835-D71F-412A-8248-281D5326536D}">
      <dgm:prSet/>
      <dgm:spPr/>
      <dgm:t>
        <a:bodyPr/>
        <a:lstStyle/>
        <a:p>
          <a:endParaRPr lang="ru-RU"/>
        </a:p>
      </dgm:t>
    </dgm:pt>
    <dgm:pt modelId="{A22D4AE1-CBB5-4236-A474-EA90E3490676}" type="sibTrans" cxnId="{4D91D835-D71F-412A-8248-281D5326536D}">
      <dgm:prSet/>
      <dgm:spPr/>
      <dgm:t>
        <a:bodyPr/>
        <a:lstStyle/>
        <a:p>
          <a:endParaRPr lang="ru-RU"/>
        </a:p>
      </dgm:t>
    </dgm:pt>
    <dgm:pt modelId="{360748F9-BA83-45DC-838B-58F7EEA0D3DD}">
      <dgm:prSet phldrT="[Текст]" custT="1"/>
      <dgm:spPr/>
      <dgm:t>
        <a:bodyPr/>
        <a:lstStyle/>
        <a:p>
          <a:r>
            <a:rPr lang="ru-RU" sz="1600" b="1" dirty="0" smtClean="0"/>
            <a:t>Учебные показатели</a:t>
          </a:r>
          <a:endParaRPr lang="ru-RU" sz="1600" b="1" dirty="0"/>
        </a:p>
      </dgm:t>
    </dgm:pt>
    <dgm:pt modelId="{33051766-2C9D-47C3-A758-B9C9E5B6B22E}" type="parTrans" cxnId="{1C4B612C-86CB-44D0-8D2A-0F51F335C41F}">
      <dgm:prSet/>
      <dgm:spPr/>
      <dgm:t>
        <a:bodyPr/>
        <a:lstStyle/>
        <a:p>
          <a:endParaRPr lang="ru-RU"/>
        </a:p>
      </dgm:t>
    </dgm:pt>
    <dgm:pt modelId="{52DDC880-0702-4390-8775-45FB05B4F0F8}" type="sibTrans" cxnId="{1C4B612C-86CB-44D0-8D2A-0F51F335C41F}">
      <dgm:prSet/>
      <dgm:spPr/>
      <dgm:t>
        <a:bodyPr/>
        <a:lstStyle/>
        <a:p>
          <a:endParaRPr lang="ru-RU"/>
        </a:p>
      </dgm:t>
    </dgm:pt>
    <dgm:pt modelId="{2E267A9B-ACA9-4B17-AA4D-67D2C2AF59D1}">
      <dgm:prSet phldrT="[Текст]" custT="1"/>
      <dgm:spPr/>
      <dgm:t>
        <a:bodyPr/>
        <a:lstStyle/>
        <a:p>
          <a:r>
            <a:rPr lang="ru-RU" sz="1600" b="1" dirty="0" smtClean="0"/>
            <a:t>Территориальное расположение школы</a:t>
          </a:r>
          <a:endParaRPr lang="ru-RU" sz="1600" b="1" dirty="0"/>
        </a:p>
      </dgm:t>
    </dgm:pt>
    <dgm:pt modelId="{1A5AABA6-6717-4584-8DDF-C55BDF84061D}" type="parTrans" cxnId="{CD1D9EF4-54F2-480F-A48E-70B5334F7B0E}">
      <dgm:prSet/>
      <dgm:spPr/>
      <dgm:t>
        <a:bodyPr/>
        <a:lstStyle/>
        <a:p>
          <a:endParaRPr lang="ru-RU"/>
        </a:p>
      </dgm:t>
    </dgm:pt>
    <dgm:pt modelId="{8ADEDD52-75B0-4D67-BB4C-8917AFD39E41}" type="sibTrans" cxnId="{CD1D9EF4-54F2-480F-A48E-70B5334F7B0E}">
      <dgm:prSet/>
      <dgm:spPr/>
      <dgm:t>
        <a:bodyPr/>
        <a:lstStyle/>
        <a:p>
          <a:endParaRPr lang="ru-RU"/>
        </a:p>
      </dgm:t>
    </dgm:pt>
    <dgm:pt modelId="{BE05AFF7-0623-4A4E-A021-4242616FC0B8}">
      <dgm:prSet phldrT="[Текст]" custT="1"/>
      <dgm:spPr/>
      <dgm:t>
        <a:bodyPr/>
        <a:lstStyle/>
        <a:p>
          <a:r>
            <a:rPr lang="ru-RU" sz="1600" b="1" dirty="0" smtClean="0"/>
            <a:t>Запросы родителей </a:t>
          </a:r>
          <a:endParaRPr lang="ru-RU" sz="1600" b="1" dirty="0"/>
        </a:p>
      </dgm:t>
    </dgm:pt>
    <dgm:pt modelId="{C67D26E2-7057-4407-B3B9-5774DC708513}" type="parTrans" cxnId="{8F56BE31-1D33-4450-BD4D-7F3E270FA650}">
      <dgm:prSet/>
      <dgm:spPr/>
      <dgm:t>
        <a:bodyPr/>
        <a:lstStyle/>
        <a:p>
          <a:endParaRPr lang="ru-RU"/>
        </a:p>
      </dgm:t>
    </dgm:pt>
    <dgm:pt modelId="{3EBDA138-6983-4264-8F1F-286D5A28A3B5}" type="sibTrans" cxnId="{8F56BE31-1D33-4450-BD4D-7F3E270FA650}">
      <dgm:prSet/>
      <dgm:spPr/>
      <dgm:t>
        <a:bodyPr/>
        <a:lstStyle/>
        <a:p>
          <a:endParaRPr lang="ru-RU"/>
        </a:p>
      </dgm:t>
    </dgm:pt>
    <dgm:pt modelId="{B8C2D3A4-3E32-4CF0-8782-8002C4F1D21D}">
      <dgm:prSet phldrT="[Текст]"/>
      <dgm:spPr/>
      <dgm:t>
        <a:bodyPr/>
        <a:lstStyle/>
        <a:p>
          <a:r>
            <a:rPr lang="ru-RU" b="1" dirty="0" smtClean="0"/>
            <a:t>Издать приказ об организации платных ОУ</a:t>
          </a:r>
          <a:endParaRPr lang="ru-RU" b="1" dirty="0"/>
        </a:p>
      </dgm:t>
    </dgm:pt>
    <dgm:pt modelId="{0D7C2C79-E3D4-4193-8AFE-E176EC79F7BB}" type="parTrans" cxnId="{8FF8C2C0-9198-490C-8A10-7CB63AB01554}">
      <dgm:prSet/>
      <dgm:spPr/>
      <dgm:t>
        <a:bodyPr/>
        <a:lstStyle/>
        <a:p>
          <a:endParaRPr lang="ru-RU"/>
        </a:p>
      </dgm:t>
    </dgm:pt>
    <dgm:pt modelId="{AB745A6C-67B1-4B7E-87D9-DDEB7DAFAFA0}" type="sibTrans" cxnId="{8FF8C2C0-9198-490C-8A10-7CB63AB01554}">
      <dgm:prSet/>
      <dgm:spPr/>
      <dgm:t>
        <a:bodyPr/>
        <a:lstStyle/>
        <a:p>
          <a:endParaRPr lang="ru-RU"/>
        </a:p>
      </dgm:t>
    </dgm:pt>
    <dgm:pt modelId="{75457E8A-6E0E-4384-B675-D6C777E108BA}">
      <dgm:prSet phldrT="[Текст]"/>
      <dgm:spPr/>
      <dgm:t>
        <a:bodyPr/>
        <a:lstStyle/>
        <a:p>
          <a:r>
            <a:rPr lang="ru-RU" b="1" dirty="0" smtClean="0"/>
            <a:t>Разработать и утвердить программы и УП</a:t>
          </a:r>
          <a:endParaRPr lang="ru-RU" b="1" dirty="0"/>
        </a:p>
      </dgm:t>
    </dgm:pt>
    <dgm:pt modelId="{E9261F35-823A-48DF-80B3-E493FA090A52}" type="parTrans" cxnId="{347296CF-867C-4ED9-9275-270D4E2B464C}">
      <dgm:prSet/>
      <dgm:spPr/>
      <dgm:t>
        <a:bodyPr/>
        <a:lstStyle/>
        <a:p>
          <a:endParaRPr lang="ru-RU"/>
        </a:p>
      </dgm:t>
    </dgm:pt>
    <dgm:pt modelId="{2BD6C395-110F-4827-BD2A-9DBA06AD92E7}" type="sibTrans" cxnId="{347296CF-867C-4ED9-9275-270D4E2B464C}">
      <dgm:prSet/>
      <dgm:spPr/>
      <dgm:t>
        <a:bodyPr/>
        <a:lstStyle/>
        <a:p>
          <a:endParaRPr lang="ru-RU"/>
        </a:p>
      </dgm:t>
    </dgm:pt>
    <dgm:pt modelId="{0F2FB100-D7BB-4681-8B94-AFD64ECD6650}">
      <dgm:prSet phldrT="[Текст]"/>
      <dgm:spPr/>
      <dgm:t>
        <a:bodyPr/>
        <a:lstStyle/>
        <a:p>
          <a:r>
            <a:rPr lang="ru-RU" b="1" dirty="0" smtClean="0"/>
            <a:t>Утвердить калькуляцию</a:t>
          </a:r>
          <a:endParaRPr lang="ru-RU" b="1" dirty="0"/>
        </a:p>
      </dgm:t>
    </dgm:pt>
    <dgm:pt modelId="{5D4448C8-8475-4671-B56A-1A0C564111FD}" type="parTrans" cxnId="{FFA7BE5F-1441-4CFD-9C2F-22B568471A24}">
      <dgm:prSet/>
      <dgm:spPr/>
      <dgm:t>
        <a:bodyPr/>
        <a:lstStyle/>
        <a:p>
          <a:endParaRPr lang="ru-RU"/>
        </a:p>
      </dgm:t>
    </dgm:pt>
    <dgm:pt modelId="{678EFB4B-7FA8-419A-BD95-95AD11E34515}" type="sibTrans" cxnId="{FFA7BE5F-1441-4CFD-9C2F-22B568471A24}">
      <dgm:prSet/>
      <dgm:spPr/>
      <dgm:t>
        <a:bodyPr/>
        <a:lstStyle/>
        <a:p>
          <a:endParaRPr lang="ru-RU"/>
        </a:p>
      </dgm:t>
    </dgm:pt>
    <dgm:pt modelId="{52B52A15-DF3B-41C2-A1EA-52A774CB815A}">
      <dgm:prSet phldrT="[Текст]"/>
      <dgm:spPr/>
      <dgm:t>
        <a:bodyPr/>
        <a:lstStyle/>
        <a:p>
          <a:r>
            <a:rPr lang="ru-RU" b="1" dirty="0" smtClean="0"/>
            <a:t>Заключить договоры с заказчиками</a:t>
          </a:r>
          <a:endParaRPr lang="ru-RU" b="1" dirty="0"/>
        </a:p>
      </dgm:t>
    </dgm:pt>
    <dgm:pt modelId="{35727390-D52C-4DB8-8963-6754FE589C54}" type="parTrans" cxnId="{5F222D98-53D6-42A9-915A-1817F640E36F}">
      <dgm:prSet/>
      <dgm:spPr/>
      <dgm:t>
        <a:bodyPr/>
        <a:lstStyle/>
        <a:p>
          <a:endParaRPr lang="ru-RU"/>
        </a:p>
      </dgm:t>
    </dgm:pt>
    <dgm:pt modelId="{9D29F571-3977-46C2-A763-4614569D3DC8}" type="sibTrans" cxnId="{5F222D98-53D6-42A9-915A-1817F640E36F}">
      <dgm:prSet/>
      <dgm:spPr/>
      <dgm:t>
        <a:bodyPr/>
        <a:lstStyle/>
        <a:p>
          <a:endParaRPr lang="ru-RU"/>
        </a:p>
      </dgm:t>
    </dgm:pt>
    <dgm:pt modelId="{B94D9EB8-2312-4A75-8070-432B7D7C7488}">
      <dgm:prSet phldrT="[Текст]"/>
      <dgm:spPr/>
      <dgm:t>
        <a:bodyPr/>
        <a:lstStyle/>
        <a:p>
          <a:r>
            <a:rPr lang="ru-RU" b="1" dirty="0" smtClean="0"/>
            <a:t>Обеспечить доступность информации (реклама, стенд) </a:t>
          </a:r>
          <a:endParaRPr lang="ru-RU" b="1" dirty="0"/>
        </a:p>
      </dgm:t>
    </dgm:pt>
    <dgm:pt modelId="{4B58E875-AFB7-4C09-92C2-12D1B95E8B54}" type="parTrans" cxnId="{A3B6C888-1A99-4404-844C-D02E5B77DBEF}">
      <dgm:prSet/>
      <dgm:spPr/>
      <dgm:t>
        <a:bodyPr/>
        <a:lstStyle/>
        <a:p>
          <a:endParaRPr lang="ru-RU"/>
        </a:p>
      </dgm:t>
    </dgm:pt>
    <dgm:pt modelId="{C4CBF63C-818F-4FD4-961B-EC69A6E35D0E}" type="sibTrans" cxnId="{A3B6C888-1A99-4404-844C-D02E5B77DBEF}">
      <dgm:prSet/>
      <dgm:spPr/>
      <dgm:t>
        <a:bodyPr/>
        <a:lstStyle/>
        <a:p>
          <a:endParaRPr lang="ru-RU"/>
        </a:p>
      </dgm:t>
    </dgm:pt>
    <dgm:pt modelId="{F5FB6E62-DCA7-4D03-B279-72270B976330}">
      <dgm:prSet phldrT="[Текст]"/>
      <dgm:spPr/>
      <dgm:t>
        <a:bodyPr/>
        <a:lstStyle/>
        <a:p>
          <a:r>
            <a:rPr lang="ru-RU" b="1" dirty="0" smtClean="0"/>
            <a:t>Оформить трудовые соглашения со специалистами</a:t>
          </a:r>
          <a:endParaRPr lang="ru-RU" b="1" dirty="0"/>
        </a:p>
      </dgm:t>
    </dgm:pt>
    <dgm:pt modelId="{35BE591A-B680-4380-89C0-82EE31BE1C24}" type="parTrans" cxnId="{B09C94B5-48FF-4F96-8C92-035BCED3F252}">
      <dgm:prSet/>
      <dgm:spPr/>
      <dgm:t>
        <a:bodyPr/>
        <a:lstStyle/>
        <a:p>
          <a:endParaRPr lang="ru-RU"/>
        </a:p>
      </dgm:t>
    </dgm:pt>
    <dgm:pt modelId="{D612468A-17F4-4046-AC95-4CA68C9753B1}" type="sibTrans" cxnId="{B09C94B5-48FF-4F96-8C92-035BCED3F252}">
      <dgm:prSet/>
      <dgm:spPr/>
      <dgm:t>
        <a:bodyPr/>
        <a:lstStyle/>
        <a:p>
          <a:endParaRPr lang="ru-RU"/>
        </a:p>
      </dgm:t>
    </dgm:pt>
    <dgm:pt modelId="{17C6FB8E-98D6-4996-BB7F-605AB450F991}" type="pres">
      <dgm:prSet presAssocID="{63F7FDAE-DAAD-4C17-9CEB-2D464733CA6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8CE66B-A202-4050-B0DE-9DF26C8F3481}" type="pres">
      <dgm:prSet presAssocID="{7F97E102-FCD1-46E5-86AC-ADB8FF0E5328}" presName="linNode" presStyleCnt="0"/>
      <dgm:spPr/>
      <dgm:t>
        <a:bodyPr/>
        <a:lstStyle/>
        <a:p>
          <a:endParaRPr lang="ru-RU"/>
        </a:p>
      </dgm:t>
    </dgm:pt>
    <dgm:pt modelId="{C3F12EB3-6C6D-42D7-B088-F6B5C8A1C734}" type="pres">
      <dgm:prSet presAssocID="{7F97E102-FCD1-46E5-86AC-ADB8FF0E532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86CFA-549F-475A-8058-4710E83CF314}" type="pres">
      <dgm:prSet presAssocID="{7F97E102-FCD1-46E5-86AC-ADB8FF0E5328}" presName="childShp" presStyleLbl="bgAccFollowNode1" presStyleIdx="0" presStyleCnt="2" custScaleY="165466" custLinFactNeighborX="41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29EB5-B094-400D-9B56-E2D214D3BC72}" type="pres">
      <dgm:prSet presAssocID="{8C4585AB-7817-4DB4-959A-C7E2683DBA76}" presName="spacing" presStyleCnt="0"/>
      <dgm:spPr/>
      <dgm:t>
        <a:bodyPr/>
        <a:lstStyle/>
        <a:p>
          <a:endParaRPr lang="ru-RU"/>
        </a:p>
      </dgm:t>
    </dgm:pt>
    <dgm:pt modelId="{51D3ABFD-96F8-4B55-B98E-145B62B658DE}" type="pres">
      <dgm:prSet presAssocID="{82656328-7AA1-4923-A6D3-13B39AA3C337}" presName="linNode" presStyleCnt="0"/>
      <dgm:spPr/>
      <dgm:t>
        <a:bodyPr/>
        <a:lstStyle/>
        <a:p>
          <a:endParaRPr lang="ru-RU"/>
        </a:p>
      </dgm:t>
    </dgm:pt>
    <dgm:pt modelId="{6C04B70C-6683-4827-A802-95112F3FB7E6}" type="pres">
      <dgm:prSet presAssocID="{82656328-7AA1-4923-A6D3-13B39AA3C33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FE13D-4592-46AB-8CE2-BDCB287871C7}" type="pres">
      <dgm:prSet presAssocID="{82656328-7AA1-4923-A6D3-13B39AA3C337}" presName="childShp" presStyleLbl="bgAccFollowNode1" presStyleIdx="1" presStyleCnt="2" custScaleY="164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CAE51D-F42A-4AB3-A239-A2DA18DBC54E}" type="presOf" srcId="{7F97E102-FCD1-46E5-86AC-ADB8FF0E5328}" destId="{C3F12EB3-6C6D-42D7-B088-F6B5C8A1C734}" srcOrd="0" destOrd="0" presId="urn:microsoft.com/office/officeart/2005/8/layout/vList6"/>
    <dgm:cxn modelId="{9567E440-CB2C-4794-AFFF-AC6BD936E1EE}" srcId="{7F97E102-FCD1-46E5-86AC-ADB8FF0E5328}" destId="{535EEB28-32B0-4FD9-A96B-FA64B6312456}" srcOrd="2" destOrd="0" parTransId="{63ADC85F-21D1-4993-ADE6-1686A380F821}" sibTransId="{E93BB026-6F4A-4637-A375-B102449BAAE5}"/>
    <dgm:cxn modelId="{C770B550-6A3B-4FC1-9635-83CB514149F8}" type="presOf" srcId="{B8C2D3A4-3E32-4CF0-8782-8002C4F1D21D}" destId="{00BFE13D-4592-46AB-8CE2-BDCB287871C7}" srcOrd="0" destOrd="6" presId="urn:microsoft.com/office/officeart/2005/8/layout/vList6"/>
    <dgm:cxn modelId="{347296CF-867C-4ED9-9275-270D4E2B464C}" srcId="{82656328-7AA1-4923-A6D3-13B39AA3C337}" destId="{75457E8A-6E0E-4384-B675-D6C777E108BA}" srcOrd="2" destOrd="0" parTransId="{E9261F35-823A-48DF-80B3-E493FA090A52}" sibTransId="{2BD6C395-110F-4827-BD2A-9DBA06AD92E7}"/>
    <dgm:cxn modelId="{6024BE28-465C-4541-AE86-D9D4AE724166}" srcId="{63F7FDAE-DAAD-4C17-9CEB-2D464733CA67}" destId="{82656328-7AA1-4923-A6D3-13B39AA3C337}" srcOrd="1" destOrd="0" parTransId="{12722E74-CF7E-4269-B889-83DC605B2735}" sibTransId="{2483C3C9-CDE8-4D9C-AFFF-094766903D3C}"/>
    <dgm:cxn modelId="{8F56BE31-1D33-4450-BD4D-7F3E270FA650}" srcId="{7F97E102-FCD1-46E5-86AC-ADB8FF0E5328}" destId="{BE05AFF7-0623-4A4E-A021-4242616FC0B8}" srcOrd="6" destOrd="0" parTransId="{C67D26E2-7057-4407-B3B9-5774DC708513}" sibTransId="{3EBDA138-6983-4264-8F1F-286D5A28A3B5}"/>
    <dgm:cxn modelId="{8FF8C2C0-9198-490C-8A10-7CB63AB01554}" srcId="{82656328-7AA1-4923-A6D3-13B39AA3C337}" destId="{B8C2D3A4-3E32-4CF0-8782-8002C4F1D21D}" srcOrd="6" destOrd="0" parTransId="{0D7C2C79-E3D4-4193-8AFE-E176EC79F7BB}" sibTransId="{AB745A6C-67B1-4B7E-87D9-DDEB7DAFAFA0}"/>
    <dgm:cxn modelId="{B09C94B5-48FF-4F96-8C92-035BCED3F252}" srcId="{82656328-7AA1-4923-A6D3-13B39AA3C337}" destId="{F5FB6E62-DCA7-4D03-B279-72270B976330}" srcOrd="7" destOrd="0" parTransId="{35BE591A-B680-4380-89C0-82EE31BE1C24}" sibTransId="{D612468A-17F4-4046-AC95-4CA68C9753B1}"/>
    <dgm:cxn modelId="{2DC3C5E3-9AAA-4CDB-A8DE-2B9859CBC2BB}" type="presOf" srcId="{52B52A15-DF3B-41C2-A1EA-52A774CB815A}" destId="{00BFE13D-4592-46AB-8CE2-BDCB287871C7}" srcOrd="0" destOrd="5" presId="urn:microsoft.com/office/officeart/2005/8/layout/vList6"/>
    <dgm:cxn modelId="{19440B70-E165-4FC3-B420-E920626AAC3C}" type="presOf" srcId="{BA6F20A2-65AB-44D3-8022-E12FF3BE1234}" destId="{00BFE13D-4592-46AB-8CE2-BDCB287871C7}" srcOrd="0" destOrd="1" presId="urn:microsoft.com/office/officeart/2005/8/layout/vList6"/>
    <dgm:cxn modelId="{FFA7BE5F-1441-4CFD-9C2F-22B568471A24}" srcId="{82656328-7AA1-4923-A6D3-13B39AA3C337}" destId="{0F2FB100-D7BB-4681-8B94-AFD64ECD6650}" srcOrd="3" destOrd="0" parTransId="{5D4448C8-8475-4671-B56A-1A0C564111FD}" sibTransId="{678EFB4B-7FA8-419A-BD95-95AD11E34515}"/>
    <dgm:cxn modelId="{C7A13873-F366-44D5-81A2-FF2ACFDECAD8}" type="presOf" srcId="{0F2FB100-D7BB-4681-8B94-AFD64ECD6650}" destId="{00BFE13D-4592-46AB-8CE2-BDCB287871C7}" srcOrd="0" destOrd="3" presId="urn:microsoft.com/office/officeart/2005/8/layout/vList6"/>
    <dgm:cxn modelId="{8507C9B3-33FA-499B-81C3-63680E1A66CE}" srcId="{82656328-7AA1-4923-A6D3-13B39AA3C337}" destId="{BA6F20A2-65AB-44D3-8022-E12FF3BE1234}" srcOrd="1" destOrd="0" parTransId="{03B78C73-7C51-4D0D-B6C7-9A672BD7D370}" sibTransId="{7CE8C04E-634B-4922-BB4D-706C0E1EBEAB}"/>
    <dgm:cxn modelId="{626A497D-8BC4-4B9A-BEC2-5F15CBCC80EC}" srcId="{63F7FDAE-DAAD-4C17-9CEB-2D464733CA67}" destId="{7F97E102-FCD1-46E5-86AC-ADB8FF0E5328}" srcOrd="0" destOrd="0" parTransId="{18C5185B-A3BC-4115-B8A2-8645F524BA18}" sibTransId="{8C4585AB-7817-4DB4-959A-C7E2683DBA76}"/>
    <dgm:cxn modelId="{1776AB3D-C27B-4513-898B-D809100B21C9}" type="presOf" srcId="{2E267A9B-ACA9-4B17-AA4D-67D2C2AF59D1}" destId="{E5886CFA-549F-475A-8058-4710E83CF314}" srcOrd="0" destOrd="5" presId="urn:microsoft.com/office/officeart/2005/8/layout/vList6"/>
    <dgm:cxn modelId="{DA8A79A1-14F5-449E-978F-8FBB54E8F007}" type="presOf" srcId="{BE05AFF7-0623-4A4E-A021-4242616FC0B8}" destId="{E5886CFA-549F-475A-8058-4710E83CF314}" srcOrd="0" destOrd="6" presId="urn:microsoft.com/office/officeart/2005/8/layout/vList6"/>
    <dgm:cxn modelId="{BE4F8DD4-B3E3-4B2A-8DEE-E87766CA222E}" type="presOf" srcId="{2CD22320-7899-495B-B497-697622E39D98}" destId="{E5886CFA-549F-475A-8058-4710E83CF314}" srcOrd="0" destOrd="1" presId="urn:microsoft.com/office/officeart/2005/8/layout/vList6"/>
    <dgm:cxn modelId="{5F222D98-53D6-42A9-915A-1817F640E36F}" srcId="{82656328-7AA1-4923-A6D3-13B39AA3C337}" destId="{52B52A15-DF3B-41C2-A1EA-52A774CB815A}" srcOrd="5" destOrd="0" parTransId="{35727390-D52C-4DB8-8963-6754FE589C54}" sibTransId="{9D29F571-3977-46C2-A763-4614569D3DC8}"/>
    <dgm:cxn modelId="{A3B6C888-1A99-4404-844C-D02E5B77DBEF}" srcId="{82656328-7AA1-4923-A6D3-13B39AA3C337}" destId="{B94D9EB8-2312-4A75-8070-432B7D7C7488}" srcOrd="4" destOrd="0" parTransId="{4B58E875-AFB7-4C09-92C2-12D1B95E8B54}" sibTransId="{C4CBF63C-818F-4FD4-961B-EC69A6E35D0E}"/>
    <dgm:cxn modelId="{1C4B612C-86CB-44D0-8D2A-0F51F335C41F}" srcId="{7F97E102-FCD1-46E5-86AC-ADB8FF0E5328}" destId="{360748F9-BA83-45DC-838B-58F7EEA0D3DD}" srcOrd="4" destOrd="0" parTransId="{33051766-2C9D-47C3-A758-B9C9E5B6B22E}" sibTransId="{52DDC880-0702-4390-8775-45FB05B4F0F8}"/>
    <dgm:cxn modelId="{B27A5A59-A2E5-479B-9DBD-0FE0CF36E9BC}" type="presOf" srcId="{F5FB6E62-DCA7-4D03-B279-72270B976330}" destId="{00BFE13D-4592-46AB-8CE2-BDCB287871C7}" srcOrd="0" destOrd="7" presId="urn:microsoft.com/office/officeart/2005/8/layout/vList6"/>
    <dgm:cxn modelId="{978C86D3-2353-4BC1-A59C-017297003BEC}" type="presOf" srcId="{360748F9-BA83-45DC-838B-58F7EEA0D3DD}" destId="{E5886CFA-549F-475A-8058-4710E83CF314}" srcOrd="0" destOrd="4" presId="urn:microsoft.com/office/officeart/2005/8/layout/vList6"/>
    <dgm:cxn modelId="{DCDA8759-7D99-4E0E-80DA-F1AE6E9E32A2}" type="presOf" srcId="{5168853F-246A-4C09-8C6D-A924D0EDEA36}" destId="{E5886CFA-549F-475A-8058-4710E83CF314}" srcOrd="0" destOrd="3" presId="urn:microsoft.com/office/officeart/2005/8/layout/vList6"/>
    <dgm:cxn modelId="{19C62964-FB34-4622-B634-0469A393299E}" type="presOf" srcId="{63FFE959-A5DB-4D2C-8667-04A9CEE30BF1}" destId="{E5886CFA-549F-475A-8058-4710E83CF314}" srcOrd="0" destOrd="0" presId="urn:microsoft.com/office/officeart/2005/8/layout/vList6"/>
    <dgm:cxn modelId="{4D91D835-D71F-412A-8248-281D5326536D}" srcId="{7F97E102-FCD1-46E5-86AC-ADB8FF0E5328}" destId="{5168853F-246A-4C09-8C6D-A924D0EDEA36}" srcOrd="3" destOrd="0" parTransId="{F3ECA32D-C427-4531-884B-72392F98E6C1}" sibTransId="{A22D4AE1-CBB5-4236-A474-EA90E3490676}"/>
    <dgm:cxn modelId="{4EE4E2F9-EC18-4243-99DE-0D09D58AE7EC}" type="presOf" srcId="{535EEB28-32B0-4FD9-A96B-FA64B6312456}" destId="{E5886CFA-549F-475A-8058-4710E83CF314}" srcOrd="0" destOrd="2" presId="urn:microsoft.com/office/officeart/2005/8/layout/vList6"/>
    <dgm:cxn modelId="{01D64801-6033-4B51-8602-A8FF23FC1064}" type="presOf" srcId="{727305E9-5EDA-47BF-937E-565275E9A396}" destId="{00BFE13D-4592-46AB-8CE2-BDCB287871C7}" srcOrd="0" destOrd="0" presId="urn:microsoft.com/office/officeart/2005/8/layout/vList6"/>
    <dgm:cxn modelId="{DCFD3B41-8BF8-425E-8227-F3D2408D8E86}" type="presOf" srcId="{63F7FDAE-DAAD-4C17-9CEB-2D464733CA67}" destId="{17C6FB8E-98D6-4996-BB7F-605AB450F991}" srcOrd="0" destOrd="0" presId="urn:microsoft.com/office/officeart/2005/8/layout/vList6"/>
    <dgm:cxn modelId="{04010C62-1537-4AC7-BA3A-5D1D1C96FD32}" type="presOf" srcId="{82656328-7AA1-4923-A6D3-13B39AA3C337}" destId="{6C04B70C-6683-4827-A802-95112F3FB7E6}" srcOrd="0" destOrd="0" presId="urn:microsoft.com/office/officeart/2005/8/layout/vList6"/>
    <dgm:cxn modelId="{CD1D9EF4-54F2-480F-A48E-70B5334F7B0E}" srcId="{7F97E102-FCD1-46E5-86AC-ADB8FF0E5328}" destId="{2E267A9B-ACA9-4B17-AA4D-67D2C2AF59D1}" srcOrd="5" destOrd="0" parTransId="{1A5AABA6-6717-4584-8DDF-C55BDF84061D}" sibTransId="{8ADEDD52-75B0-4D67-BB4C-8917AFD39E41}"/>
    <dgm:cxn modelId="{DFC4497B-D06E-46B3-A895-6A75B411038C}" srcId="{7F97E102-FCD1-46E5-86AC-ADB8FF0E5328}" destId="{2CD22320-7899-495B-B497-697622E39D98}" srcOrd="1" destOrd="0" parTransId="{604BC9FE-05E8-4AEC-B52C-602EB0236ADD}" sibTransId="{C21C7263-5123-4A9A-AF60-C3622F3C155D}"/>
    <dgm:cxn modelId="{20F963FC-492D-43D0-B008-6D6A2687F9B2}" srcId="{7F97E102-FCD1-46E5-86AC-ADB8FF0E5328}" destId="{63FFE959-A5DB-4D2C-8667-04A9CEE30BF1}" srcOrd="0" destOrd="0" parTransId="{4D35C0DC-AC3C-4FDC-959E-7B19F94420C7}" sibTransId="{1FF19BD9-0567-460C-86AF-08CDC0440876}"/>
    <dgm:cxn modelId="{A5FDA2AB-EDD1-4139-AFA2-B16583EC0FF3}" srcId="{82656328-7AA1-4923-A6D3-13B39AA3C337}" destId="{727305E9-5EDA-47BF-937E-565275E9A396}" srcOrd="0" destOrd="0" parTransId="{C0483165-0490-4C05-BB96-7BD96509A8D6}" sibTransId="{E98C58E0-28FB-4A2F-AB8C-D6AA3FB5882E}"/>
    <dgm:cxn modelId="{477A0629-9C03-4BF6-B626-AF783BD01133}" type="presOf" srcId="{75457E8A-6E0E-4384-B675-D6C777E108BA}" destId="{00BFE13D-4592-46AB-8CE2-BDCB287871C7}" srcOrd="0" destOrd="2" presId="urn:microsoft.com/office/officeart/2005/8/layout/vList6"/>
    <dgm:cxn modelId="{A5BC5317-8B61-4029-9BCE-2A1D1D472958}" type="presOf" srcId="{B94D9EB8-2312-4A75-8070-432B7D7C7488}" destId="{00BFE13D-4592-46AB-8CE2-BDCB287871C7}" srcOrd="0" destOrd="4" presId="urn:microsoft.com/office/officeart/2005/8/layout/vList6"/>
    <dgm:cxn modelId="{F5AE3673-030F-4070-AD00-40473F486052}" type="presParOf" srcId="{17C6FB8E-98D6-4996-BB7F-605AB450F991}" destId="{B08CE66B-A202-4050-B0DE-9DF26C8F3481}" srcOrd="0" destOrd="0" presId="urn:microsoft.com/office/officeart/2005/8/layout/vList6"/>
    <dgm:cxn modelId="{87B0393E-FEC9-443B-99E2-924E58941944}" type="presParOf" srcId="{B08CE66B-A202-4050-B0DE-9DF26C8F3481}" destId="{C3F12EB3-6C6D-42D7-B088-F6B5C8A1C734}" srcOrd="0" destOrd="0" presId="urn:microsoft.com/office/officeart/2005/8/layout/vList6"/>
    <dgm:cxn modelId="{4A7BF15F-9A93-4D26-9D71-C8FACA39E252}" type="presParOf" srcId="{B08CE66B-A202-4050-B0DE-9DF26C8F3481}" destId="{E5886CFA-549F-475A-8058-4710E83CF314}" srcOrd="1" destOrd="0" presId="urn:microsoft.com/office/officeart/2005/8/layout/vList6"/>
    <dgm:cxn modelId="{84E41B60-9D4D-4CC2-ADB9-9189190CEBAE}" type="presParOf" srcId="{17C6FB8E-98D6-4996-BB7F-605AB450F991}" destId="{2C529EB5-B094-400D-9B56-E2D214D3BC72}" srcOrd="1" destOrd="0" presId="urn:microsoft.com/office/officeart/2005/8/layout/vList6"/>
    <dgm:cxn modelId="{7EF4CAB8-52E8-44B4-A928-73A689BCFDE9}" type="presParOf" srcId="{17C6FB8E-98D6-4996-BB7F-605AB450F991}" destId="{51D3ABFD-96F8-4B55-B98E-145B62B658DE}" srcOrd="2" destOrd="0" presId="urn:microsoft.com/office/officeart/2005/8/layout/vList6"/>
    <dgm:cxn modelId="{E8A6051F-1232-4DD8-B505-BD87038B7F84}" type="presParOf" srcId="{51D3ABFD-96F8-4B55-B98E-145B62B658DE}" destId="{6C04B70C-6683-4827-A802-95112F3FB7E6}" srcOrd="0" destOrd="0" presId="urn:microsoft.com/office/officeart/2005/8/layout/vList6"/>
    <dgm:cxn modelId="{ECD555FE-C9CB-4E69-A647-47E56028F4EA}" type="presParOf" srcId="{51D3ABFD-96F8-4B55-B98E-145B62B658DE}" destId="{00BFE13D-4592-46AB-8CE2-BDCB287871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504EBB-9F48-43E1-94AD-774E4B0E7D7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8BCDBC-69C4-4C01-9FA0-BD0F93CD68E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курсы по углубленному изучению предметов, превышающих уровень обязательных программ; 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0D13AABD-2438-4995-8CE5-BE944C3DEFB0}" type="parTrans" cxnId="{B892B071-AF38-4B91-9457-2BD51F00AD5A}">
      <dgm:prSet/>
      <dgm:spPr/>
      <dgm:t>
        <a:bodyPr/>
        <a:lstStyle/>
        <a:p>
          <a:endParaRPr lang="ru-RU"/>
        </a:p>
      </dgm:t>
    </dgm:pt>
    <dgm:pt modelId="{D164691B-7308-4FAA-88D5-D321D2E82931}" type="sibTrans" cxnId="{B892B071-AF38-4B91-9457-2BD51F00AD5A}">
      <dgm:prSet/>
      <dgm:spPr/>
      <dgm:t>
        <a:bodyPr/>
        <a:lstStyle/>
        <a:p>
          <a:endParaRPr lang="ru-RU"/>
        </a:p>
      </dgm:t>
    </dgm:pt>
    <dgm:pt modelId="{A60BA295-407A-4EBC-B118-422AFBB83E47}">
      <dgm:prSet phldrT="[Текст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оздоровительные (спортивные секции, группы по укреплению здоровья);</a:t>
          </a:r>
          <a:endParaRPr lang="ru-RU" b="1" dirty="0"/>
        </a:p>
      </dgm:t>
    </dgm:pt>
    <dgm:pt modelId="{1CC14777-B8B4-4831-BD06-21F95E1F564F}" type="parTrans" cxnId="{F433AAA3-473E-4071-A4EF-80D6F9DF2818}">
      <dgm:prSet/>
      <dgm:spPr/>
      <dgm:t>
        <a:bodyPr/>
        <a:lstStyle/>
        <a:p>
          <a:endParaRPr lang="ru-RU"/>
        </a:p>
      </dgm:t>
    </dgm:pt>
    <dgm:pt modelId="{A4884BE7-ED16-4268-A30C-CEABE06DFE76}" type="sibTrans" cxnId="{F433AAA3-473E-4071-A4EF-80D6F9DF2818}">
      <dgm:prSet/>
      <dgm:spPr/>
      <dgm:t>
        <a:bodyPr/>
        <a:lstStyle/>
        <a:p>
          <a:endParaRPr lang="ru-RU"/>
        </a:p>
      </dgm:t>
    </dgm:pt>
    <dgm:pt modelId="{4279F50E-FEC4-423D-B40C-4FF4411ACAD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6">
                  <a:lumMod val="75000"/>
                </a:schemeClr>
              </a:solidFill>
            </a:rPr>
            <a:t>Приложение к лицензии</a:t>
          </a:r>
          <a:endParaRPr lang="ru-RU" sz="1800" b="1" dirty="0">
            <a:solidFill>
              <a:schemeClr val="accent6">
                <a:lumMod val="75000"/>
              </a:schemeClr>
            </a:solidFill>
          </a:endParaRPr>
        </a:p>
      </dgm:t>
    </dgm:pt>
    <dgm:pt modelId="{E0C329C9-C805-454A-B5C6-95FE405022ED}" type="parTrans" cxnId="{90F524A1-22CA-4C40-B3CD-0794F272CC1E}">
      <dgm:prSet/>
      <dgm:spPr/>
      <dgm:t>
        <a:bodyPr/>
        <a:lstStyle/>
        <a:p>
          <a:endParaRPr lang="ru-RU"/>
        </a:p>
      </dgm:t>
    </dgm:pt>
    <dgm:pt modelId="{0477030F-5A96-4495-A29D-EFB490BDBC49}" type="sibTrans" cxnId="{90F524A1-22CA-4C40-B3CD-0794F272CC1E}">
      <dgm:prSet/>
      <dgm:spPr/>
      <dgm:t>
        <a:bodyPr/>
        <a:lstStyle/>
        <a:p>
          <a:endParaRPr lang="ru-RU"/>
        </a:p>
      </dgm:t>
    </dgm:pt>
    <dgm:pt modelId="{83532522-D812-4A43-A013-7E3AD7D5084B}">
      <dgm:prSet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Занятие с обучающимися углубленным изучением предметов;</a:t>
          </a:r>
        </a:p>
      </dgm:t>
    </dgm:pt>
    <dgm:pt modelId="{FC706EF8-9A02-4B33-868E-391DEC921C16}" type="parTrans" cxnId="{5FCA64F3-4899-4B13-B16A-B3FE82D228F4}">
      <dgm:prSet/>
      <dgm:spPr/>
      <dgm:t>
        <a:bodyPr/>
        <a:lstStyle/>
        <a:p>
          <a:endParaRPr lang="ru-RU"/>
        </a:p>
      </dgm:t>
    </dgm:pt>
    <dgm:pt modelId="{0ECC568D-847F-4508-BA1C-68B1B6249878}" type="sibTrans" cxnId="{5FCA64F3-4899-4B13-B16A-B3FE82D228F4}">
      <dgm:prSet/>
      <dgm:spPr/>
      <dgm:t>
        <a:bodyPr/>
        <a:lstStyle/>
        <a:p>
          <a:endParaRPr lang="ru-RU"/>
        </a:p>
      </dgm:t>
    </dgm:pt>
    <dgm:pt modelId="{FCF0D2EA-9172-45EB-9459-FA949E08ADA8}">
      <dgm:prSet phldrT="[Текст]"/>
      <dgm:spPr/>
      <dgm:t>
        <a:bodyPr/>
        <a:lstStyle/>
        <a:p>
          <a:pPr algn="l"/>
          <a:r>
            <a:rPr lang="ru-RU" b="1" dirty="0" smtClean="0"/>
            <a:t>Изучение курсов и циклов дисциплин, сверх часов и сверх программы   в учебном плане;  </a:t>
          </a:r>
          <a:endParaRPr lang="ru-RU" b="1" dirty="0"/>
        </a:p>
      </dgm:t>
    </dgm:pt>
    <dgm:pt modelId="{E012A34D-AC13-42C2-95CB-4F6606CC6463}" type="sibTrans" cxnId="{8B646085-FAF7-4BCC-AA73-44AC2253A352}">
      <dgm:prSet/>
      <dgm:spPr/>
      <dgm:t>
        <a:bodyPr/>
        <a:lstStyle/>
        <a:p>
          <a:endParaRPr lang="ru-RU"/>
        </a:p>
      </dgm:t>
    </dgm:pt>
    <dgm:pt modelId="{3978B7C3-F252-4F76-9C09-CC94E3EC2D23}" type="parTrans" cxnId="{8B646085-FAF7-4BCC-AA73-44AC2253A352}">
      <dgm:prSet/>
      <dgm:spPr/>
      <dgm:t>
        <a:bodyPr/>
        <a:lstStyle/>
        <a:p>
          <a:endParaRPr lang="ru-RU"/>
        </a:p>
      </dgm:t>
    </dgm:pt>
    <dgm:pt modelId="{91AB8B74-0CD0-4D9C-8D0E-7DC54B2ACE7D}">
      <dgm:prSet/>
      <dgm:spPr/>
      <dgm:t>
        <a:bodyPr/>
        <a:lstStyle/>
        <a:p>
          <a:pPr algn="l"/>
          <a:r>
            <a:rPr lang="ru-RU" b="1" smtClean="0"/>
            <a:t>обучение по дополнительным образовательным программам</a:t>
          </a:r>
          <a:endParaRPr lang="ru-RU" dirty="0"/>
        </a:p>
      </dgm:t>
    </dgm:pt>
    <dgm:pt modelId="{3CAA7289-FE33-41EF-8553-E16022E055FF}" type="parTrans" cxnId="{E742EA3E-A258-40CB-BBB0-D3B8EF64829B}">
      <dgm:prSet/>
      <dgm:spPr/>
      <dgm:t>
        <a:bodyPr/>
        <a:lstStyle/>
        <a:p>
          <a:endParaRPr lang="ru-RU"/>
        </a:p>
      </dgm:t>
    </dgm:pt>
    <dgm:pt modelId="{0DDDFAA2-67A3-4EB5-965A-D64279CAAB2B}" type="sibTrans" cxnId="{E742EA3E-A258-40CB-BBB0-D3B8EF64829B}">
      <dgm:prSet/>
      <dgm:spPr/>
      <dgm:t>
        <a:bodyPr/>
        <a:lstStyle/>
        <a:p>
          <a:endParaRPr lang="ru-RU"/>
        </a:p>
      </dgm:t>
    </dgm:pt>
    <dgm:pt modelId="{242EAE80-1364-4500-B965-5B6C27B188C1}" type="pres">
      <dgm:prSet presAssocID="{D0504EBB-9F48-43E1-94AD-774E4B0E7D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6D751-6748-430E-86C6-E3088AB48238}" type="pres">
      <dgm:prSet presAssocID="{FCF0D2EA-9172-45EB-9459-FA949E08ADA8}" presName="circle1" presStyleLbl="node1" presStyleIdx="0" presStyleCnt="4"/>
      <dgm:spPr/>
    </dgm:pt>
    <dgm:pt modelId="{6425818C-CC15-4771-99E4-38CDD176F3CA}" type="pres">
      <dgm:prSet presAssocID="{FCF0D2EA-9172-45EB-9459-FA949E08ADA8}" presName="space" presStyleCnt="0"/>
      <dgm:spPr/>
    </dgm:pt>
    <dgm:pt modelId="{661D9CE6-EA1E-44AE-A39B-109121E6F75E}" type="pres">
      <dgm:prSet presAssocID="{FCF0D2EA-9172-45EB-9459-FA949E08ADA8}" presName="rect1" presStyleLbl="alignAcc1" presStyleIdx="0" presStyleCnt="4" custLinFactNeighborX="-466" custLinFactNeighborY="854"/>
      <dgm:spPr/>
      <dgm:t>
        <a:bodyPr/>
        <a:lstStyle/>
        <a:p>
          <a:endParaRPr lang="ru-RU"/>
        </a:p>
      </dgm:t>
    </dgm:pt>
    <dgm:pt modelId="{ED5F62ED-277E-4B3B-AC2F-AC2784D956F4}" type="pres">
      <dgm:prSet presAssocID="{83532522-D812-4A43-A013-7E3AD7D5084B}" presName="vertSpace2" presStyleLbl="node1" presStyleIdx="0" presStyleCnt="4"/>
      <dgm:spPr/>
    </dgm:pt>
    <dgm:pt modelId="{AB818F7C-90FE-4987-8C9F-F64792799DEC}" type="pres">
      <dgm:prSet presAssocID="{83532522-D812-4A43-A013-7E3AD7D5084B}" presName="circle2" presStyleLbl="node1" presStyleIdx="1" presStyleCnt="4"/>
      <dgm:spPr/>
    </dgm:pt>
    <dgm:pt modelId="{F30E266B-8241-4B00-BF39-1EE710A8BF65}" type="pres">
      <dgm:prSet presAssocID="{83532522-D812-4A43-A013-7E3AD7D5084B}" presName="rect2" presStyleLbl="alignAcc1" presStyleIdx="1" presStyleCnt="4" custLinFactNeighborX="-466" custLinFactNeighborY="-598"/>
      <dgm:spPr/>
      <dgm:t>
        <a:bodyPr/>
        <a:lstStyle/>
        <a:p>
          <a:endParaRPr lang="ru-RU"/>
        </a:p>
      </dgm:t>
    </dgm:pt>
    <dgm:pt modelId="{F4BF7EDC-6EE2-406F-B9E6-D7DEE2257984}" type="pres">
      <dgm:prSet presAssocID="{A60BA295-407A-4EBC-B118-422AFBB83E47}" presName="vertSpace3" presStyleLbl="node1" presStyleIdx="1" presStyleCnt="4"/>
      <dgm:spPr/>
    </dgm:pt>
    <dgm:pt modelId="{305B0984-95E3-4215-B1A1-6C53D34BA221}" type="pres">
      <dgm:prSet presAssocID="{A60BA295-407A-4EBC-B118-422AFBB83E47}" presName="circle3" presStyleLbl="node1" presStyleIdx="2" presStyleCnt="4"/>
      <dgm:spPr/>
    </dgm:pt>
    <dgm:pt modelId="{CEB4C060-5B7C-4844-AA70-BB8C9F1F4AD7}" type="pres">
      <dgm:prSet presAssocID="{A60BA295-407A-4EBC-B118-422AFBB83E47}" presName="rect3" presStyleLbl="alignAcc1" presStyleIdx="2" presStyleCnt="4" custLinFactNeighborX="-349" custLinFactNeighborY="2482"/>
      <dgm:spPr/>
      <dgm:t>
        <a:bodyPr/>
        <a:lstStyle/>
        <a:p>
          <a:endParaRPr lang="ru-RU"/>
        </a:p>
      </dgm:t>
    </dgm:pt>
    <dgm:pt modelId="{DA901486-2896-422B-B44A-3ABE14FF8ED8}" type="pres">
      <dgm:prSet presAssocID="{91AB8B74-0CD0-4D9C-8D0E-7DC54B2ACE7D}" presName="vertSpace4" presStyleLbl="node1" presStyleIdx="2" presStyleCnt="4"/>
      <dgm:spPr/>
    </dgm:pt>
    <dgm:pt modelId="{84BD094B-FB30-42A0-8A07-99626E726AEE}" type="pres">
      <dgm:prSet presAssocID="{91AB8B74-0CD0-4D9C-8D0E-7DC54B2ACE7D}" presName="circle4" presStyleLbl="node1" presStyleIdx="3" presStyleCnt="4"/>
      <dgm:spPr/>
    </dgm:pt>
    <dgm:pt modelId="{B7F57FD3-9A6B-4E99-8A91-C92E2C1C4366}" type="pres">
      <dgm:prSet presAssocID="{91AB8B74-0CD0-4D9C-8D0E-7DC54B2ACE7D}" presName="rect4" presStyleLbl="alignAcc1" presStyleIdx="3" presStyleCnt="4" custLinFactNeighborX="-466" custLinFactNeighborY="-280"/>
      <dgm:spPr/>
      <dgm:t>
        <a:bodyPr/>
        <a:lstStyle/>
        <a:p>
          <a:endParaRPr lang="ru-RU"/>
        </a:p>
      </dgm:t>
    </dgm:pt>
    <dgm:pt modelId="{96D4B903-EE39-4E5C-B1CC-9C1E4C4CC903}" type="pres">
      <dgm:prSet presAssocID="{FCF0D2EA-9172-45EB-9459-FA949E08ADA8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B4109-25BD-4A5F-9158-10E4243F122B}" type="pres">
      <dgm:prSet presAssocID="{FCF0D2EA-9172-45EB-9459-FA949E08ADA8}" presName="rect1ChTx" presStyleLbl="alignAcc1" presStyleIdx="3" presStyleCnt="4" custScaleX="110733" custLinFactNeighborX="-2683" custLinFactNeighborY="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489EF-BA0F-4F89-A42C-690A4BE768C2}" type="pres">
      <dgm:prSet presAssocID="{83532522-D812-4A43-A013-7E3AD7D5084B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A3FB9-CB37-4E17-B8B9-EA3C3909C0B4}" type="pres">
      <dgm:prSet presAssocID="{83532522-D812-4A43-A013-7E3AD7D5084B}" presName="rect2ChTx" presStyleLbl="alignAcc1" presStyleIdx="3" presStyleCnt="4">
        <dgm:presLayoutVars>
          <dgm:bulletEnabled val="1"/>
        </dgm:presLayoutVars>
      </dgm:prSet>
      <dgm:spPr/>
    </dgm:pt>
    <dgm:pt modelId="{94704863-8233-4961-A099-7297E5DC7442}" type="pres">
      <dgm:prSet presAssocID="{A60BA295-407A-4EBC-B118-422AFBB83E4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B911E-F8BA-44C8-8D82-938F61288590}" type="pres">
      <dgm:prSet presAssocID="{A60BA295-407A-4EBC-B118-422AFBB83E47}" presName="rect3ChTx" presStyleLbl="alignAcc1" presStyleIdx="3" presStyleCnt="4" custLinFactNeighborX="-2916" custLinFactNeighborY="99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6C5A4-9838-4618-9782-6B7745CF46FC}" type="pres">
      <dgm:prSet presAssocID="{91AB8B74-0CD0-4D9C-8D0E-7DC54B2ACE7D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9B49-653F-4E9A-A106-C03AAAE8C95C}" type="pres">
      <dgm:prSet presAssocID="{91AB8B74-0CD0-4D9C-8D0E-7DC54B2ACE7D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CA4B8173-1657-44CA-8AB0-152B5E0A5734}" type="presOf" srcId="{D0504EBB-9F48-43E1-94AD-774E4B0E7D72}" destId="{242EAE80-1364-4500-B965-5B6C27B188C1}" srcOrd="0" destOrd="0" presId="urn:microsoft.com/office/officeart/2005/8/layout/target3"/>
    <dgm:cxn modelId="{FCDBDE39-E10F-4D3C-B5F7-BE124542B172}" type="presOf" srcId="{83532522-D812-4A43-A013-7E3AD7D5084B}" destId="{7FF489EF-BA0F-4F89-A42C-690A4BE768C2}" srcOrd="1" destOrd="0" presId="urn:microsoft.com/office/officeart/2005/8/layout/target3"/>
    <dgm:cxn modelId="{F433AAA3-473E-4071-A4EF-80D6F9DF2818}" srcId="{D0504EBB-9F48-43E1-94AD-774E4B0E7D72}" destId="{A60BA295-407A-4EBC-B118-422AFBB83E47}" srcOrd="2" destOrd="0" parTransId="{1CC14777-B8B4-4831-BD06-21F95E1F564F}" sibTransId="{A4884BE7-ED16-4268-A30C-CEABE06DFE76}"/>
    <dgm:cxn modelId="{5FCA64F3-4899-4B13-B16A-B3FE82D228F4}" srcId="{D0504EBB-9F48-43E1-94AD-774E4B0E7D72}" destId="{83532522-D812-4A43-A013-7E3AD7D5084B}" srcOrd="1" destOrd="0" parTransId="{FC706EF8-9A02-4B33-868E-391DEC921C16}" sibTransId="{0ECC568D-847F-4508-BA1C-68B1B6249878}"/>
    <dgm:cxn modelId="{A1C2686F-F9FE-47F7-A719-6126A0637824}" type="presOf" srcId="{FCF0D2EA-9172-45EB-9459-FA949E08ADA8}" destId="{661D9CE6-EA1E-44AE-A39B-109121E6F75E}" srcOrd="0" destOrd="0" presId="urn:microsoft.com/office/officeart/2005/8/layout/target3"/>
    <dgm:cxn modelId="{8FFE9565-2C74-4056-9E50-CA96416B1781}" type="presOf" srcId="{91AB8B74-0CD0-4D9C-8D0E-7DC54B2ACE7D}" destId="{5076C5A4-9838-4618-9782-6B7745CF46FC}" srcOrd="1" destOrd="0" presId="urn:microsoft.com/office/officeart/2005/8/layout/target3"/>
    <dgm:cxn modelId="{E79EC3AD-F0A3-4A10-827B-8ADBD0BF0FFC}" type="presOf" srcId="{A60BA295-407A-4EBC-B118-422AFBB83E47}" destId="{94704863-8233-4961-A099-7297E5DC7442}" srcOrd="1" destOrd="0" presId="urn:microsoft.com/office/officeart/2005/8/layout/target3"/>
    <dgm:cxn modelId="{D27CD4DB-4EF8-4F0F-97BB-4D9640CDD6BD}" type="presOf" srcId="{A60BA295-407A-4EBC-B118-422AFBB83E47}" destId="{CEB4C060-5B7C-4844-AA70-BB8C9F1F4AD7}" srcOrd="0" destOrd="0" presId="urn:microsoft.com/office/officeart/2005/8/layout/target3"/>
    <dgm:cxn modelId="{454DE30F-E80B-4DE7-B4D5-6550A702F4C8}" type="presOf" srcId="{4279F50E-FEC4-423D-B40C-4FF4411ACADC}" destId="{966B911E-F8BA-44C8-8D82-938F61288590}" srcOrd="0" destOrd="0" presId="urn:microsoft.com/office/officeart/2005/8/layout/target3"/>
    <dgm:cxn modelId="{90F524A1-22CA-4C40-B3CD-0794F272CC1E}" srcId="{A60BA295-407A-4EBC-B118-422AFBB83E47}" destId="{4279F50E-FEC4-423D-B40C-4FF4411ACADC}" srcOrd="0" destOrd="0" parTransId="{E0C329C9-C805-454A-B5C6-95FE405022ED}" sibTransId="{0477030F-5A96-4495-A29D-EFB490BDBC49}"/>
    <dgm:cxn modelId="{A1CDBD93-4297-4CC4-8510-6A4EC69354FC}" type="presOf" srcId="{91AB8B74-0CD0-4D9C-8D0E-7DC54B2ACE7D}" destId="{B7F57FD3-9A6B-4E99-8A91-C92E2C1C4366}" srcOrd="0" destOrd="0" presId="urn:microsoft.com/office/officeart/2005/8/layout/target3"/>
    <dgm:cxn modelId="{A012A409-12EF-43BB-8219-69D7BC96E158}" type="presOf" srcId="{128BCDBC-69C4-4C01-9FA0-BD0F93CD68E6}" destId="{E9BB4109-25BD-4A5F-9158-10E4243F122B}" srcOrd="0" destOrd="0" presId="urn:microsoft.com/office/officeart/2005/8/layout/target3"/>
    <dgm:cxn modelId="{B892B071-AF38-4B91-9457-2BD51F00AD5A}" srcId="{FCF0D2EA-9172-45EB-9459-FA949E08ADA8}" destId="{128BCDBC-69C4-4C01-9FA0-BD0F93CD68E6}" srcOrd="0" destOrd="0" parTransId="{0D13AABD-2438-4995-8CE5-BE944C3DEFB0}" sibTransId="{D164691B-7308-4FAA-88D5-D321D2E82931}"/>
    <dgm:cxn modelId="{52D47503-C662-4172-ACEC-83C0C22FD43D}" type="presOf" srcId="{83532522-D812-4A43-A013-7E3AD7D5084B}" destId="{F30E266B-8241-4B00-BF39-1EE710A8BF65}" srcOrd="0" destOrd="0" presId="urn:microsoft.com/office/officeart/2005/8/layout/target3"/>
    <dgm:cxn modelId="{E742EA3E-A258-40CB-BBB0-D3B8EF64829B}" srcId="{D0504EBB-9F48-43E1-94AD-774E4B0E7D72}" destId="{91AB8B74-0CD0-4D9C-8D0E-7DC54B2ACE7D}" srcOrd="3" destOrd="0" parTransId="{3CAA7289-FE33-41EF-8553-E16022E055FF}" sibTransId="{0DDDFAA2-67A3-4EB5-965A-D64279CAAB2B}"/>
    <dgm:cxn modelId="{CB75CB42-2C81-491F-9D78-705F49C1DDAE}" type="presOf" srcId="{FCF0D2EA-9172-45EB-9459-FA949E08ADA8}" destId="{96D4B903-EE39-4E5C-B1CC-9C1E4C4CC903}" srcOrd="1" destOrd="0" presId="urn:microsoft.com/office/officeart/2005/8/layout/target3"/>
    <dgm:cxn modelId="{8B646085-FAF7-4BCC-AA73-44AC2253A352}" srcId="{D0504EBB-9F48-43E1-94AD-774E4B0E7D72}" destId="{FCF0D2EA-9172-45EB-9459-FA949E08ADA8}" srcOrd="0" destOrd="0" parTransId="{3978B7C3-F252-4F76-9C09-CC94E3EC2D23}" sibTransId="{E012A34D-AC13-42C2-95CB-4F6606CC6463}"/>
    <dgm:cxn modelId="{E0047CCA-56CD-4BE8-95AE-10266FCB22A9}" type="presParOf" srcId="{242EAE80-1364-4500-B965-5B6C27B188C1}" destId="{9866D751-6748-430E-86C6-E3088AB48238}" srcOrd="0" destOrd="0" presId="urn:microsoft.com/office/officeart/2005/8/layout/target3"/>
    <dgm:cxn modelId="{FF23B566-558D-430F-A83E-266FAC8B6774}" type="presParOf" srcId="{242EAE80-1364-4500-B965-5B6C27B188C1}" destId="{6425818C-CC15-4771-99E4-38CDD176F3CA}" srcOrd="1" destOrd="0" presId="urn:microsoft.com/office/officeart/2005/8/layout/target3"/>
    <dgm:cxn modelId="{BEE1561B-05D7-43A5-8F91-EF8027436CC6}" type="presParOf" srcId="{242EAE80-1364-4500-B965-5B6C27B188C1}" destId="{661D9CE6-EA1E-44AE-A39B-109121E6F75E}" srcOrd="2" destOrd="0" presId="urn:microsoft.com/office/officeart/2005/8/layout/target3"/>
    <dgm:cxn modelId="{6D741FBA-82BA-4367-BBDB-7D6917C08A2C}" type="presParOf" srcId="{242EAE80-1364-4500-B965-5B6C27B188C1}" destId="{ED5F62ED-277E-4B3B-AC2F-AC2784D956F4}" srcOrd="3" destOrd="0" presId="urn:microsoft.com/office/officeart/2005/8/layout/target3"/>
    <dgm:cxn modelId="{3E151190-C1EE-4FA7-972D-C4F84F92BC81}" type="presParOf" srcId="{242EAE80-1364-4500-B965-5B6C27B188C1}" destId="{AB818F7C-90FE-4987-8C9F-F64792799DEC}" srcOrd="4" destOrd="0" presId="urn:microsoft.com/office/officeart/2005/8/layout/target3"/>
    <dgm:cxn modelId="{9362D30F-27EE-4445-959C-4A0CA11A24BB}" type="presParOf" srcId="{242EAE80-1364-4500-B965-5B6C27B188C1}" destId="{F30E266B-8241-4B00-BF39-1EE710A8BF65}" srcOrd="5" destOrd="0" presId="urn:microsoft.com/office/officeart/2005/8/layout/target3"/>
    <dgm:cxn modelId="{9E9BAAB6-C11D-4896-99BB-7915E9AB80DC}" type="presParOf" srcId="{242EAE80-1364-4500-B965-5B6C27B188C1}" destId="{F4BF7EDC-6EE2-406F-B9E6-D7DEE2257984}" srcOrd="6" destOrd="0" presId="urn:microsoft.com/office/officeart/2005/8/layout/target3"/>
    <dgm:cxn modelId="{DA2DAF35-4B3D-4B16-BE62-B38B04D38D48}" type="presParOf" srcId="{242EAE80-1364-4500-B965-5B6C27B188C1}" destId="{305B0984-95E3-4215-B1A1-6C53D34BA221}" srcOrd="7" destOrd="0" presId="urn:microsoft.com/office/officeart/2005/8/layout/target3"/>
    <dgm:cxn modelId="{83B85B01-B118-4342-9CA5-D91E88E1AB20}" type="presParOf" srcId="{242EAE80-1364-4500-B965-5B6C27B188C1}" destId="{CEB4C060-5B7C-4844-AA70-BB8C9F1F4AD7}" srcOrd="8" destOrd="0" presId="urn:microsoft.com/office/officeart/2005/8/layout/target3"/>
    <dgm:cxn modelId="{1E0D500B-EED7-4AB8-8E7A-CB64493B42EE}" type="presParOf" srcId="{242EAE80-1364-4500-B965-5B6C27B188C1}" destId="{DA901486-2896-422B-B44A-3ABE14FF8ED8}" srcOrd="9" destOrd="0" presId="urn:microsoft.com/office/officeart/2005/8/layout/target3"/>
    <dgm:cxn modelId="{C1476DE8-9294-4D19-96DE-B1AE6A9A6CC5}" type="presParOf" srcId="{242EAE80-1364-4500-B965-5B6C27B188C1}" destId="{84BD094B-FB30-42A0-8A07-99626E726AEE}" srcOrd="10" destOrd="0" presId="urn:microsoft.com/office/officeart/2005/8/layout/target3"/>
    <dgm:cxn modelId="{6C1BF6F3-7347-4166-8EF6-AA6D562F3268}" type="presParOf" srcId="{242EAE80-1364-4500-B965-5B6C27B188C1}" destId="{B7F57FD3-9A6B-4E99-8A91-C92E2C1C4366}" srcOrd="11" destOrd="0" presId="urn:microsoft.com/office/officeart/2005/8/layout/target3"/>
    <dgm:cxn modelId="{9FF021A4-5DCB-476D-A83C-D2EEA9F1FDC2}" type="presParOf" srcId="{242EAE80-1364-4500-B965-5B6C27B188C1}" destId="{96D4B903-EE39-4E5C-B1CC-9C1E4C4CC903}" srcOrd="12" destOrd="0" presId="urn:microsoft.com/office/officeart/2005/8/layout/target3"/>
    <dgm:cxn modelId="{D518D0AA-87AC-4083-A4C2-7B8B817923C4}" type="presParOf" srcId="{242EAE80-1364-4500-B965-5B6C27B188C1}" destId="{E9BB4109-25BD-4A5F-9158-10E4243F122B}" srcOrd="13" destOrd="0" presId="urn:microsoft.com/office/officeart/2005/8/layout/target3"/>
    <dgm:cxn modelId="{64B9EAFE-DB08-4677-A7C8-C91BC69261D5}" type="presParOf" srcId="{242EAE80-1364-4500-B965-5B6C27B188C1}" destId="{7FF489EF-BA0F-4F89-A42C-690A4BE768C2}" srcOrd="14" destOrd="0" presId="urn:microsoft.com/office/officeart/2005/8/layout/target3"/>
    <dgm:cxn modelId="{F1671D7F-FB52-4964-821C-70F1761BDC63}" type="presParOf" srcId="{242EAE80-1364-4500-B965-5B6C27B188C1}" destId="{95CA3FB9-CB37-4E17-B8B9-EA3C3909C0B4}" srcOrd="15" destOrd="0" presId="urn:microsoft.com/office/officeart/2005/8/layout/target3"/>
    <dgm:cxn modelId="{E26AC54C-A6CD-4388-91F9-E34FFF233BDA}" type="presParOf" srcId="{242EAE80-1364-4500-B965-5B6C27B188C1}" destId="{94704863-8233-4961-A099-7297E5DC7442}" srcOrd="16" destOrd="0" presId="urn:microsoft.com/office/officeart/2005/8/layout/target3"/>
    <dgm:cxn modelId="{863BE362-89DF-408F-8E5C-C0DBFDA12EB1}" type="presParOf" srcId="{242EAE80-1364-4500-B965-5B6C27B188C1}" destId="{966B911E-F8BA-44C8-8D82-938F61288590}" srcOrd="17" destOrd="0" presId="urn:microsoft.com/office/officeart/2005/8/layout/target3"/>
    <dgm:cxn modelId="{D5FCC59B-2136-42A9-BF55-D65727FF5EBE}" type="presParOf" srcId="{242EAE80-1364-4500-B965-5B6C27B188C1}" destId="{5076C5A4-9838-4618-9782-6B7745CF46FC}" srcOrd="18" destOrd="0" presId="urn:microsoft.com/office/officeart/2005/8/layout/target3"/>
    <dgm:cxn modelId="{68053E6D-3391-49D1-AC7E-75667B0C027F}" type="presParOf" srcId="{242EAE80-1364-4500-B965-5B6C27B188C1}" destId="{EE869B49-653F-4E9A-A106-C03AAAE8C95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E2CA8-05E2-40E4-B2F6-9893B26A01B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2114B9-30F2-47A4-BF05-16A2461E1E5C}">
      <dgm:prSet phldrT="[Текст]" custT="1"/>
      <dgm:spPr/>
      <dgm:t>
        <a:bodyPr/>
        <a:lstStyle/>
        <a:p>
          <a:r>
            <a:rPr lang="ru-RU" sz="3600" b="1" dirty="0" smtClean="0"/>
            <a:t>Курс</a:t>
          </a:r>
          <a:endParaRPr lang="ru-RU" sz="3600" b="1" dirty="0"/>
        </a:p>
      </dgm:t>
    </dgm:pt>
    <dgm:pt modelId="{2D5307D4-B731-41D0-A7D3-0ACA98319E08}" type="parTrans" cxnId="{AB4EA911-0FEB-4759-8EB2-36975F2E8A6A}">
      <dgm:prSet/>
      <dgm:spPr/>
      <dgm:t>
        <a:bodyPr/>
        <a:lstStyle/>
        <a:p>
          <a:endParaRPr lang="ru-RU"/>
        </a:p>
      </dgm:t>
    </dgm:pt>
    <dgm:pt modelId="{62DD3E1F-8BBE-4E48-B9D3-8BBE100229C4}" type="sibTrans" cxnId="{AB4EA911-0FEB-4759-8EB2-36975F2E8A6A}">
      <dgm:prSet/>
      <dgm:spPr/>
      <dgm:t>
        <a:bodyPr/>
        <a:lstStyle/>
        <a:p>
          <a:endParaRPr lang="ru-RU"/>
        </a:p>
      </dgm:t>
    </dgm:pt>
    <dgm:pt modelId="{7F506E25-9A8E-4DE4-A7A9-E632B090E322}">
      <dgm:prSet phldrT="[Текст]" custT="1"/>
      <dgm:spPr/>
      <dgm:t>
        <a:bodyPr/>
        <a:lstStyle/>
        <a:p>
          <a:r>
            <a:rPr lang="ru-RU" sz="3600" b="1" dirty="0" smtClean="0"/>
            <a:t>Программа курса</a:t>
          </a:r>
          <a:endParaRPr lang="ru-RU" sz="3600" b="1" dirty="0"/>
        </a:p>
      </dgm:t>
    </dgm:pt>
    <dgm:pt modelId="{5400340B-90EF-4EA4-988C-20B29F8841EA}" type="parTrans" cxnId="{1BDD2BAB-DA25-4C29-9229-BF71D964BA00}">
      <dgm:prSet/>
      <dgm:spPr/>
      <dgm:t>
        <a:bodyPr/>
        <a:lstStyle/>
        <a:p>
          <a:endParaRPr lang="ru-RU"/>
        </a:p>
      </dgm:t>
    </dgm:pt>
    <dgm:pt modelId="{1445A261-1A54-4CC4-B3FB-A417F95D8C46}" type="sibTrans" cxnId="{1BDD2BAB-DA25-4C29-9229-BF71D964BA00}">
      <dgm:prSet/>
      <dgm:spPr/>
      <dgm:t>
        <a:bodyPr/>
        <a:lstStyle/>
        <a:p>
          <a:endParaRPr lang="ru-RU"/>
        </a:p>
      </dgm:t>
    </dgm:pt>
    <dgm:pt modelId="{04A31549-5C68-4CD0-BD2D-FBBD6C94B506}">
      <dgm:prSet phldrT="[Текст]" custT="1"/>
      <dgm:spPr/>
      <dgm:t>
        <a:bodyPr/>
        <a:lstStyle/>
        <a:p>
          <a:r>
            <a:rPr lang="ru-RU" sz="2800" b="1" dirty="0" smtClean="0"/>
            <a:t>Рабочие программы 1, 2 вида</a:t>
          </a:r>
          <a:endParaRPr lang="ru-RU" sz="2800" b="1" dirty="0"/>
        </a:p>
      </dgm:t>
    </dgm:pt>
    <dgm:pt modelId="{4E0A81B8-A342-4E1D-A554-323398165E62}" type="parTrans" cxnId="{DCD37908-ACC1-4EBE-8674-334AD1A34291}">
      <dgm:prSet/>
      <dgm:spPr/>
      <dgm:t>
        <a:bodyPr/>
        <a:lstStyle/>
        <a:p>
          <a:endParaRPr lang="ru-RU"/>
        </a:p>
      </dgm:t>
    </dgm:pt>
    <dgm:pt modelId="{620FC46F-E52C-40EC-BD0D-A0DCA9E6EE60}" type="sibTrans" cxnId="{DCD37908-ACC1-4EBE-8674-334AD1A34291}">
      <dgm:prSet/>
      <dgm:spPr/>
      <dgm:t>
        <a:bodyPr/>
        <a:lstStyle/>
        <a:p>
          <a:endParaRPr lang="ru-RU"/>
        </a:p>
      </dgm:t>
    </dgm:pt>
    <dgm:pt modelId="{A3D817C0-0BB6-4539-8477-23554DF09D51}">
      <dgm:prSet custT="1"/>
      <dgm:spPr/>
      <dgm:t>
        <a:bodyPr/>
        <a:lstStyle/>
        <a:p>
          <a:r>
            <a:rPr lang="ru-RU" sz="3200" b="1" dirty="0" smtClean="0"/>
            <a:t>Календарно-тематическое планирование</a:t>
          </a:r>
          <a:endParaRPr lang="ru-RU" sz="3200" b="1" dirty="0"/>
        </a:p>
      </dgm:t>
    </dgm:pt>
    <dgm:pt modelId="{2DD54618-94FB-4915-8B24-A050330940F2}" type="parTrans" cxnId="{9C4E0019-0471-4F53-9577-AA1B7D5FE08B}">
      <dgm:prSet/>
      <dgm:spPr/>
      <dgm:t>
        <a:bodyPr/>
        <a:lstStyle/>
        <a:p>
          <a:endParaRPr lang="ru-RU"/>
        </a:p>
      </dgm:t>
    </dgm:pt>
    <dgm:pt modelId="{5524F563-F6FB-483E-BCD5-03E971B1AC24}" type="sibTrans" cxnId="{9C4E0019-0471-4F53-9577-AA1B7D5FE08B}">
      <dgm:prSet/>
      <dgm:spPr/>
      <dgm:t>
        <a:bodyPr/>
        <a:lstStyle/>
        <a:p>
          <a:endParaRPr lang="ru-RU"/>
        </a:p>
      </dgm:t>
    </dgm:pt>
    <dgm:pt modelId="{344E0754-FE0D-424E-95AC-EEBD1300D0D6}" type="pres">
      <dgm:prSet presAssocID="{50FE2CA8-05E2-40E4-B2F6-9893B26A01BE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316A5-5505-4CDC-9734-067344A89A77}" type="pres">
      <dgm:prSet presAssocID="{50FE2CA8-05E2-40E4-B2F6-9893B26A01BE}" presName="dummyMaxCanvas" presStyleCnt="0">
        <dgm:presLayoutVars/>
      </dgm:prSet>
      <dgm:spPr/>
    </dgm:pt>
    <dgm:pt modelId="{B3C13E77-0D73-42A2-8855-41E312DE4A00}" type="pres">
      <dgm:prSet presAssocID="{50FE2CA8-05E2-40E4-B2F6-9893B26A01B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41AE0-202E-4EAE-95FB-F7176B55FAA9}" type="pres">
      <dgm:prSet presAssocID="{50FE2CA8-05E2-40E4-B2F6-9893B26A01B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DD2B9-67BD-48E7-AE31-7398B48D3F62}" type="pres">
      <dgm:prSet presAssocID="{50FE2CA8-05E2-40E4-B2F6-9893B26A01B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3F4E4-10AF-48CE-B617-070F63B14C0F}" type="pres">
      <dgm:prSet presAssocID="{50FE2CA8-05E2-40E4-B2F6-9893B26A01BE}" presName="FourNodes_4" presStyleLbl="node1" presStyleIdx="3" presStyleCnt="4" custLinFactNeighborX="-478" custLinFactNeighborY="-2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5A952-685A-4B45-AE12-52B85CE031DF}" type="pres">
      <dgm:prSet presAssocID="{50FE2CA8-05E2-40E4-B2F6-9893B26A01B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AE2EB-FA2B-4BBE-B159-6FF71769E4F4}" type="pres">
      <dgm:prSet presAssocID="{50FE2CA8-05E2-40E4-B2F6-9893B26A01B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E616A-BBB2-4609-9FC4-18015195ED73}" type="pres">
      <dgm:prSet presAssocID="{50FE2CA8-05E2-40E4-B2F6-9893B26A01B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979C5-7DB1-4E43-8561-7BB2881DD2BD}" type="pres">
      <dgm:prSet presAssocID="{50FE2CA8-05E2-40E4-B2F6-9893B26A01B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346E5-E512-4B40-8DF3-86E613A94AE1}" type="pres">
      <dgm:prSet presAssocID="{50FE2CA8-05E2-40E4-B2F6-9893B26A01B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A6676-E7AC-42A0-BC16-F3661D768618}" type="pres">
      <dgm:prSet presAssocID="{50FE2CA8-05E2-40E4-B2F6-9893B26A01B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60128-79B2-480A-A556-EBF8C9E2ED32}" type="pres">
      <dgm:prSet presAssocID="{50FE2CA8-05E2-40E4-B2F6-9893B26A01B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ECC26A-B2C5-402A-B18F-8EFB3C8CFBC5}" type="presOf" srcId="{04A31549-5C68-4CD0-BD2D-FBBD6C94B506}" destId="{97DA6676-E7AC-42A0-BC16-F3661D768618}" srcOrd="1" destOrd="0" presId="urn:microsoft.com/office/officeart/2005/8/layout/vProcess5"/>
    <dgm:cxn modelId="{75E1D11C-37F9-4624-A053-8E2B5369DAFD}" type="presOf" srcId="{7F506E25-9A8E-4DE4-A7A9-E632B090E322}" destId="{5AB346E5-E512-4B40-8DF3-86E613A94AE1}" srcOrd="1" destOrd="0" presId="urn:microsoft.com/office/officeart/2005/8/layout/vProcess5"/>
    <dgm:cxn modelId="{DCD37908-ACC1-4EBE-8674-334AD1A34291}" srcId="{50FE2CA8-05E2-40E4-B2F6-9893B26A01BE}" destId="{04A31549-5C68-4CD0-BD2D-FBBD6C94B506}" srcOrd="2" destOrd="0" parTransId="{4E0A81B8-A342-4E1D-A554-323398165E62}" sibTransId="{620FC46F-E52C-40EC-BD0D-A0DCA9E6EE60}"/>
    <dgm:cxn modelId="{1BDD2BAB-DA25-4C29-9229-BF71D964BA00}" srcId="{50FE2CA8-05E2-40E4-B2F6-9893B26A01BE}" destId="{7F506E25-9A8E-4DE4-A7A9-E632B090E322}" srcOrd="1" destOrd="0" parTransId="{5400340B-90EF-4EA4-988C-20B29F8841EA}" sibTransId="{1445A261-1A54-4CC4-B3FB-A417F95D8C46}"/>
    <dgm:cxn modelId="{9640F7B4-CB3E-41A1-B86B-96389F04F5B7}" type="presOf" srcId="{1445A261-1A54-4CC4-B3FB-A417F95D8C46}" destId="{661AE2EB-FA2B-4BBE-B159-6FF71769E4F4}" srcOrd="0" destOrd="0" presId="urn:microsoft.com/office/officeart/2005/8/layout/vProcess5"/>
    <dgm:cxn modelId="{AE5B460F-FD13-41BD-974A-7859D43164A3}" type="presOf" srcId="{620FC46F-E52C-40EC-BD0D-A0DCA9E6EE60}" destId="{F0EE616A-BBB2-4609-9FC4-18015195ED73}" srcOrd="0" destOrd="0" presId="urn:microsoft.com/office/officeart/2005/8/layout/vProcess5"/>
    <dgm:cxn modelId="{FE78E0F1-CB04-4963-819B-D8215EFBDA72}" type="presOf" srcId="{50FE2CA8-05E2-40E4-B2F6-9893B26A01BE}" destId="{344E0754-FE0D-424E-95AC-EEBD1300D0D6}" srcOrd="0" destOrd="0" presId="urn:microsoft.com/office/officeart/2005/8/layout/vProcess5"/>
    <dgm:cxn modelId="{73EA727A-062E-4940-A6CC-6797AA8B0D1E}" type="presOf" srcId="{902114B9-30F2-47A4-BF05-16A2461E1E5C}" destId="{438979C5-7DB1-4E43-8561-7BB2881DD2BD}" srcOrd="1" destOrd="0" presId="urn:microsoft.com/office/officeart/2005/8/layout/vProcess5"/>
    <dgm:cxn modelId="{4E58A906-E8FC-4332-9969-9E24273DF786}" type="presOf" srcId="{62DD3E1F-8BBE-4E48-B9D3-8BBE100229C4}" destId="{1DC5A952-685A-4B45-AE12-52B85CE031DF}" srcOrd="0" destOrd="0" presId="urn:microsoft.com/office/officeart/2005/8/layout/vProcess5"/>
    <dgm:cxn modelId="{FC741397-D9F4-47A9-B02C-6447A812328E}" type="presOf" srcId="{A3D817C0-0BB6-4539-8477-23554DF09D51}" destId="{3273F4E4-10AF-48CE-B617-070F63B14C0F}" srcOrd="0" destOrd="0" presId="urn:microsoft.com/office/officeart/2005/8/layout/vProcess5"/>
    <dgm:cxn modelId="{AB4EA911-0FEB-4759-8EB2-36975F2E8A6A}" srcId="{50FE2CA8-05E2-40E4-B2F6-9893B26A01BE}" destId="{902114B9-30F2-47A4-BF05-16A2461E1E5C}" srcOrd="0" destOrd="0" parTransId="{2D5307D4-B731-41D0-A7D3-0ACA98319E08}" sibTransId="{62DD3E1F-8BBE-4E48-B9D3-8BBE100229C4}"/>
    <dgm:cxn modelId="{212ED91E-6508-49A4-A867-6C372610EAD8}" type="presOf" srcId="{902114B9-30F2-47A4-BF05-16A2461E1E5C}" destId="{B3C13E77-0D73-42A2-8855-41E312DE4A00}" srcOrd="0" destOrd="0" presId="urn:microsoft.com/office/officeart/2005/8/layout/vProcess5"/>
    <dgm:cxn modelId="{9C4E0019-0471-4F53-9577-AA1B7D5FE08B}" srcId="{50FE2CA8-05E2-40E4-B2F6-9893B26A01BE}" destId="{A3D817C0-0BB6-4539-8477-23554DF09D51}" srcOrd="3" destOrd="0" parTransId="{2DD54618-94FB-4915-8B24-A050330940F2}" sibTransId="{5524F563-F6FB-483E-BCD5-03E971B1AC24}"/>
    <dgm:cxn modelId="{C3BD97F0-20F1-41DC-B2C0-AE559CD73BD6}" type="presOf" srcId="{A3D817C0-0BB6-4539-8477-23554DF09D51}" destId="{C2660128-79B2-480A-A556-EBF8C9E2ED32}" srcOrd="1" destOrd="0" presId="urn:microsoft.com/office/officeart/2005/8/layout/vProcess5"/>
    <dgm:cxn modelId="{C8AF4E4D-EA81-4A70-87A3-5D3986136DDE}" type="presOf" srcId="{04A31549-5C68-4CD0-BD2D-FBBD6C94B506}" destId="{B30DD2B9-67BD-48E7-AE31-7398B48D3F62}" srcOrd="0" destOrd="0" presId="urn:microsoft.com/office/officeart/2005/8/layout/vProcess5"/>
    <dgm:cxn modelId="{FF94A628-90B0-4C96-9258-99D68EF4C497}" type="presOf" srcId="{7F506E25-9A8E-4DE4-A7A9-E632B090E322}" destId="{05D41AE0-202E-4EAE-95FB-F7176B55FAA9}" srcOrd="0" destOrd="0" presId="urn:microsoft.com/office/officeart/2005/8/layout/vProcess5"/>
    <dgm:cxn modelId="{FAB8A427-51F5-466C-BFBC-81A5554B6759}" type="presParOf" srcId="{344E0754-FE0D-424E-95AC-EEBD1300D0D6}" destId="{114316A5-5505-4CDC-9734-067344A89A77}" srcOrd="0" destOrd="0" presId="urn:microsoft.com/office/officeart/2005/8/layout/vProcess5"/>
    <dgm:cxn modelId="{693E0E98-5D16-432C-A0F7-96A2AEF0A744}" type="presParOf" srcId="{344E0754-FE0D-424E-95AC-EEBD1300D0D6}" destId="{B3C13E77-0D73-42A2-8855-41E312DE4A00}" srcOrd="1" destOrd="0" presId="urn:microsoft.com/office/officeart/2005/8/layout/vProcess5"/>
    <dgm:cxn modelId="{AE7D527F-AED0-4D5B-A503-29D7B0D46E3A}" type="presParOf" srcId="{344E0754-FE0D-424E-95AC-EEBD1300D0D6}" destId="{05D41AE0-202E-4EAE-95FB-F7176B55FAA9}" srcOrd="2" destOrd="0" presId="urn:microsoft.com/office/officeart/2005/8/layout/vProcess5"/>
    <dgm:cxn modelId="{DB6DCFB6-44C1-4046-90C5-11F68F2330FF}" type="presParOf" srcId="{344E0754-FE0D-424E-95AC-EEBD1300D0D6}" destId="{B30DD2B9-67BD-48E7-AE31-7398B48D3F62}" srcOrd="3" destOrd="0" presId="urn:microsoft.com/office/officeart/2005/8/layout/vProcess5"/>
    <dgm:cxn modelId="{6702D19C-E283-49D9-8FD8-0A2F656962E9}" type="presParOf" srcId="{344E0754-FE0D-424E-95AC-EEBD1300D0D6}" destId="{3273F4E4-10AF-48CE-B617-070F63B14C0F}" srcOrd="4" destOrd="0" presId="urn:microsoft.com/office/officeart/2005/8/layout/vProcess5"/>
    <dgm:cxn modelId="{C640A87F-FB49-48DA-A387-047CEEC0639D}" type="presParOf" srcId="{344E0754-FE0D-424E-95AC-EEBD1300D0D6}" destId="{1DC5A952-685A-4B45-AE12-52B85CE031DF}" srcOrd="5" destOrd="0" presId="urn:microsoft.com/office/officeart/2005/8/layout/vProcess5"/>
    <dgm:cxn modelId="{684453C0-1045-40B0-A69A-FACEEE840CA6}" type="presParOf" srcId="{344E0754-FE0D-424E-95AC-EEBD1300D0D6}" destId="{661AE2EB-FA2B-4BBE-B159-6FF71769E4F4}" srcOrd="6" destOrd="0" presId="urn:microsoft.com/office/officeart/2005/8/layout/vProcess5"/>
    <dgm:cxn modelId="{3DE3A823-03C0-463C-9A25-CBC0223C6516}" type="presParOf" srcId="{344E0754-FE0D-424E-95AC-EEBD1300D0D6}" destId="{F0EE616A-BBB2-4609-9FC4-18015195ED73}" srcOrd="7" destOrd="0" presId="urn:microsoft.com/office/officeart/2005/8/layout/vProcess5"/>
    <dgm:cxn modelId="{EA2C3957-AFC0-47B6-847B-0C7A83637A2C}" type="presParOf" srcId="{344E0754-FE0D-424E-95AC-EEBD1300D0D6}" destId="{438979C5-7DB1-4E43-8561-7BB2881DD2BD}" srcOrd="8" destOrd="0" presId="urn:microsoft.com/office/officeart/2005/8/layout/vProcess5"/>
    <dgm:cxn modelId="{97675FB1-5705-4E7D-88B8-A52EB9B04444}" type="presParOf" srcId="{344E0754-FE0D-424E-95AC-EEBD1300D0D6}" destId="{5AB346E5-E512-4B40-8DF3-86E613A94AE1}" srcOrd="9" destOrd="0" presId="urn:microsoft.com/office/officeart/2005/8/layout/vProcess5"/>
    <dgm:cxn modelId="{321968B5-3ABE-4C20-8023-F626B6C81164}" type="presParOf" srcId="{344E0754-FE0D-424E-95AC-EEBD1300D0D6}" destId="{97DA6676-E7AC-42A0-BC16-F3661D768618}" srcOrd="10" destOrd="0" presId="urn:microsoft.com/office/officeart/2005/8/layout/vProcess5"/>
    <dgm:cxn modelId="{40B4F714-7573-4C32-BB94-BA8C2B88418F}" type="presParOf" srcId="{344E0754-FE0D-424E-95AC-EEBD1300D0D6}" destId="{C2660128-79B2-480A-A556-EBF8C9E2ED3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09188D-DE61-4E9F-A1E7-CDD07E089A6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EAE49C-65B1-4282-8DF8-29A9D4474018}">
      <dgm:prSet phldrT="[Текст]"/>
      <dgm:spPr/>
      <dgm:t>
        <a:bodyPr/>
        <a:lstStyle/>
        <a:p>
          <a:r>
            <a:rPr lang="ru-RU" b="1" dirty="0" smtClean="0"/>
            <a:t>Школа</a:t>
          </a:r>
          <a:endParaRPr lang="ru-RU" b="1" dirty="0"/>
        </a:p>
      </dgm:t>
    </dgm:pt>
    <dgm:pt modelId="{3D4E981B-0337-4B1A-B60E-14008E0936AD}" type="parTrans" cxnId="{A7430290-DE70-4237-B4DB-4423173E2B09}">
      <dgm:prSet/>
      <dgm:spPr/>
      <dgm:t>
        <a:bodyPr/>
        <a:lstStyle/>
        <a:p>
          <a:endParaRPr lang="ru-RU"/>
        </a:p>
      </dgm:t>
    </dgm:pt>
    <dgm:pt modelId="{D31EBF1F-54C7-4959-B455-BA907F4574E6}" type="sibTrans" cxnId="{A7430290-DE70-4237-B4DB-4423173E2B09}">
      <dgm:prSet/>
      <dgm:spPr/>
      <dgm:t>
        <a:bodyPr/>
        <a:lstStyle/>
        <a:p>
          <a:endParaRPr lang="ru-RU"/>
        </a:p>
      </dgm:t>
    </dgm:pt>
    <dgm:pt modelId="{E7C93493-0DBF-4B2C-A9B0-3C2DBDA7DC94}">
      <dgm:prSet phldrT="[Текст]"/>
      <dgm:spPr/>
      <dgm:t>
        <a:bodyPr/>
        <a:lstStyle/>
        <a:p>
          <a:r>
            <a:rPr lang="ru-RU" b="1" dirty="0" smtClean="0"/>
            <a:t>Учитель</a:t>
          </a:r>
          <a:endParaRPr lang="ru-RU" b="1" dirty="0"/>
        </a:p>
      </dgm:t>
    </dgm:pt>
    <dgm:pt modelId="{CF9C14B2-BC7D-4173-AF3C-59C3ADD8FEA9}" type="parTrans" cxnId="{A5E570D7-9F1B-4AF6-924B-5E1B04899D32}">
      <dgm:prSet/>
      <dgm:spPr/>
      <dgm:t>
        <a:bodyPr/>
        <a:lstStyle/>
        <a:p>
          <a:endParaRPr lang="ru-RU"/>
        </a:p>
      </dgm:t>
    </dgm:pt>
    <dgm:pt modelId="{9DB15384-4354-4882-8848-BA263D47A210}" type="sibTrans" cxnId="{A5E570D7-9F1B-4AF6-924B-5E1B04899D32}">
      <dgm:prSet/>
      <dgm:spPr/>
      <dgm:t>
        <a:bodyPr/>
        <a:lstStyle/>
        <a:p>
          <a:endParaRPr lang="ru-RU"/>
        </a:p>
      </dgm:t>
    </dgm:pt>
    <dgm:pt modelId="{F481CDC4-0E19-498F-903D-0D75B45EE035}" type="pres">
      <dgm:prSet presAssocID="{D909188D-DE61-4E9F-A1E7-CDD07E089A6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A711F-4DFF-4677-AEB8-0FBE27EB13E4}" type="pres">
      <dgm:prSet presAssocID="{D909188D-DE61-4E9F-A1E7-CDD07E089A6A}" presName="cycle" presStyleCnt="0"/>
      <dgm:spPr/>
    </dgm:pt>
    <dgm:pt modelId="{664BFF55-A75C-44C9-BE8B-94A93104C2D1}" type="pres">
      <dgm:prSet presAssocID="{D909188D-DE61-4E9F-A1E7-CDD07E089A6A}" presName="centerShape" presStyleCnt="0"/>
      <dgm:spPr/>
    </dgm:pt>
    <dgm:pt modelId="{A197A4B2-FAA6-493F-B463-BD3589529561}" type="pres">
      <dgm:prSet presAssocID="{D909188D-DE61-4E9F-A1E7-CDD07E089A6A}" presName="connSite" presStyleLbl="node1" presStyleIdx="0" presStyleCnt="3"/>
      <dgm:spPr/>
    </dgm:pt>
    <dgm:pt modelId="{3E3433EA-A0FE-4A9E-9F93-03A28063AC56}" type="pres">
      <dgm:prSet presAssocID="{D909188D-DE61-4E9F-A1E7-CDD07E089A6A}" presName="visible" presStyleLbl="node1" presStyleIdx="0" presStyleCnt="3" custLinFactNeighborX="-698" custLinFactNeighborY="207"/>
      <dgm:spPr/>
    </dgm:pt>
    <dgm:pt modelId="{56F6D9C0-48E1-448B-ABA5-D744178037C3}" type="pres">
      <dgm:prSet presAssocID="{3D4E981B-0337-4B1A-B60E-14008E0936AD}" presName="Name25" presStyleLbl="parChTrans1D1" presStyleIdx="0" presStyleCnt="2"/>
      <dgm:spPr/>
      <dgm:t>
        <a:bodyPr/>
        <a:lstStyle/>
        <a:p>
          <a:endParaRPr lang="ru-RU"/>
        </a:p>
      </dgm:t>
    </dgm:pt>
    <dgm:pt modelId="{1DCE500A-6860-44C2-9884-7614D414EA1F}" type="pres">
      <dgm:prSet presAssocID="{63EAE49C-65B1-4282-8DF8-29A9D4474018}" presName="node" presStyleCnt="0"/>
      <dgm:spPr/>
    </dgm:pt>
    <dgm:pt modelId="{E9C76737-FC9A-4AD4-B676-6DC6860FB28C}" type="pres">
      <dgm:prSet presAssocID="{63EAE49C-65B1-4282-8DF8-29A9D4474018}" presName="parentNode" presStyleLbl="node1" presStyleIdx="1" presStyleCnt="3" custLinFactX="9321" custLinFactNeighborX="100000" custLinFactNeighborY="87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D5FF8-C5EE-4FE6-AA29-74C9D54257F4}" type="pres">
      <dgm:prSet presAssocID="{63EAE49C-65B1-4282-8DF8-29A9D447401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DA854-6937-4484-A2FE-AF290425B370}" type="pres">
      <dgm:prSet presAssocID="{CF9C14B2-BC7D-4173-AF3C-59C3ADD8FEA9}" presName="Name25" presStyleLbl="parChTrans1D1" presStyleIdx="1" presStyleCnt="2"/>
      <dgm:spPr/>
      <dgm:t>
        <a:bodyPr/>
        <a:lstStyle/>
        <a:p>
          <a:endParaRPr lang="ru-RU"/>
        </a:p>
      </dgm:t>
    </dgm:pt>
    <dgm:pt modelId="{71ADB9EA-4546-494F-968C-AA89414C2781}" type="pres">
      <dgm:prSet presAssocID="{E7C93493-0DBF-4B2C-A9B0-3C2DBDA7DC94}" presName="node" presStyleCnt="0"/>
      <dgm:spPr/>
    </dgm:pt>
    <dgm:pt modelId="{C745C663-8ADB-4F5C-A6BB-E2D8A5CBB940}" type="pres">
      <dgm:prSet presAssocID="{E7C93493-0DBF-4B2C-A9B0-3C2DBDA7DC94}" presName="parentNode" presStyleLbl="node1" presStyleIdx="2" presStyleCnt="3" custLinFactX="9321" custLinFactNeighborX="100000" custLinFactNeighborY="-91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CB85F-C060-43AA-98DE-6A111F77D7D4}" type="pres">
      <dgm:prSet presAssocID="{E7C93493-0DBF-4B2C-A9B0-3C2DBDA7DC9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C2C0DB-6981-4754-9554-E239D5652249}" type="presOf" srcId="{D909188D-DE61-4E9F-A1E7-CDD07E089A6A}" destId="{F481CDC4-0E19-498F-903D-0D75B45EE035}" srcOrd="0" destOrd="0" presId="urn:microsoft.com/office/officeart/2005/8/layout/radial2"/>
    <dgm:cxn modelId="{A5E570D7-9F1B-4AF6-924B-5E1B04899D32}" srcId="{D909188D-DE61-4E9F-A1E7-CDD07E089A6A}" destId="{E7C93493-0DBF-4B2C-A9B0-3C2DBDA7DC94}" srcOrd="1" destOrd="0" parTransId="{CF9C14B2-BC7D-4173-AF3C-59C3ADD8FEA9}" sibTransId="{9DB15384-4354-4882-8848-BA263D47A210}"/>
    <dgm:cxn modelId="{37A91120-4506-42C1-B8C9-B99DC7999961}" type="presOf" srcId="{CF9C14B2-BC7D-4173-AF3C-59C3ADD8FEA9}" destId="{480DA854-6937-4484-A2FE-AF290425B370}" srcOrd="0" destOrd="0" presId="urn:microsoft.com/office/officeart/2005/8/layout/radial2"/>
    <dgm:cxn modelId="{C3CE02AE-8B37-4BA8-9BA7-1005892ED935}" type="presOf" srcId="{E7C93493-0DBF-4B2C-A9B0-3C2DBDA7DC94}" destId="{C745C663-8ADB-4F5C-A6BB-E2D8A5CBB940}" srcOrd="0" destOrd="0" presId="urn:microsoft.com/office/officeart/2005/8/layout/radial2"/>
    <dgm:cxn modelId="{CE920E9A-8DA2-4FCA-96A5-0E74AA08B601}" type="presOf" srcId="{63EAE49C-65B1-4282-8DF8-29A9D4474018}" destId="{E9C76737-FC9A-4AD4-B676-6DC6860FB28C}" srcOrd="0" destOrd="0" presId="urn:microsoft.com/office/officeart/2005/8/layout/radial2"/>
    <dgm:cxn modelId="{A25AAC72-7934-4FFE-AF9E-9F03FE7F1611}" type="presOf" srcId="{3D4E981B-0337-4B1A-B60E-14008E0936AD}" destId="{56F6D9C0-48E1-448B-ABA5-D744178037C3}" srcOrd="0" destOrd="0" presId="urn:microsoft.com/office/officeart/2005/8/layout/radial2"/>
    <dgm:cxn modelId="{A7430290-DE70-4237-B4DB-4423173E2B09}" srcId="{D909188D-DE61-4E9F-A1E7-CDD07E089A6A}" destId="{63EAE49C-65B1-4282-8DF8-29A9D4474018}" srcOrd="0" destOrd="0" parTransId="{3D4E981B-0337-4B1A-B60E-14008E0936AD}" sibTransId="{D31EBF1F-54C7-4959-B455-BA907F4574E6}"/>
    <dgm:cxn modelId="{9E7BD4EB-43A3-4469-9106-23F8D8AE6816}" type="presParOf" srcId="{F481CDC4-0E19-498F-903D-0D75B45EE035}" destId="{23BA711F-4DFF-4677-AEB8-0FBE27EB13E4}" srcOrd="0" destOrd="0" presId="urn:microsoft.com/office/officeart/2005/8/layout/radial2"/>
    <dgm:cxn modelId="{BFA5FC39-D576-422A-9EF4-128FFAC0B551}" type="presParOf" srcId="{23BA711F-4DFF-4677-AEB8-0FBE27EB13E4}" destId="{664BFF55-A75C-44C9-BE8B-94A93104C2D1}" srcOrd="0" destOrd="0" presId="urn:microsoft.com/office/officeart/2005/8/layout/radial2"/>
    <dgm:cxn modelId="{68F5B78F-58CB-4C36-AA1F-2E0F81E121B2}" type="presParOf" srcId="{664BFF55-A75C-44C9-BE8B-94A93104C2D1}" destId="{A197A4B2-FAA6-493F-B463-BD3589529561}" srcOrd="0" destOrd="0" presId="urn:microsoft.com/office/officeart/2005/8/layout/radial2"/>
    <dgm:cxn modelId="{D95F7470-B344-4594-83AD-7CB2BA2069F9}" type="presParOf" srcId="{664BFF55-A75C-44C9-BE8B-94A93104C2D1}" destId="{3E3433EA-A0FE-4A9E-9F93-03A28063AC56}" srcOrd="1" destOrd="0" presId="urn:microsoft.com/office/officeart/2005/8/layout/radial2"/>
    <dgm:cxn modelId="{60883700-684C-462E-A245-AE2D9CE63FD9}" type="presParOf" srcId="{23BA711F-4DFF-4677-AEB8-0FBE27EB13E4}" destId="{56F6D9C0-48E1-448B-ABA5-D744178037C3}" srcOrd="1" destOrd="0" presId="urn:microsoft.com/office/officeart/2005/8/layout/radial2"/>
    <dgm:cxn modelId="{F4E749CC-4547-4D40-80B5-F4D39FFFC553}" type="presParOf" srcId="{23BA711F-4DFF-4677-AEB8-0FBE27EB13E4}" destId="{1DCE500A-6860-44C2-9884-7614D414EA1F}" srcOrd="2" destOrd="0" presId="urn:microsoft.com/office/officeart/2005/8/layout/radial2"/>
    <dgm:cxn modelId="{AA3A1C2E-786E-4E35-A857-8540974CBF81}" type="presParOf" srcId="{1DCE500A-6860-44C2-9884-7614D414EA1F}" destId="{E9C76737-FC9A-4AD4-B676-6DC6860FB28C}" srcOrd="0" destOrd="0" presId="urn:microsoft.com/office/officeart/2005/8/layout/radial2"/>
    <dgm:cxn modelId="{FE0F5114-2089-434A-9D8B-D4E14D021612}" type="presParOf" srcId="{1DCE500A-6860-44C2-9884-7614D414EA1F}" destId="{9BED5FF8-C5EE-4FE6-AA29-74C9D54257F4}" srcOrd="1" destOrd="0" presId="urn:microsoft.com/office/officeart/2005/8/layout/radial2"/>
    <dgm:cxn modelId="{3FEBED49-0318-4913-BD3E-63ABBCF90EAD}" type="presParOf" srcId="{23BA711F-4DFF-4677-AEB8-0FBE27EB13E4}" destId="{480DA854-6937-4484-A2FE-AF290425B370}" srcOrd="3" destOrd="0" presId="urn:microsoft.com/office/officeart/2005/8/layout/radial2"/>
    <dgm:cxn modelId="{B379780B-85C1-472E-96A7-6CD0FDD06CA6}" type="presParOf" srcId="{23BA711F-4DFF-4677-AEB8-0FBE27EB13E4}" destId="{71ADB9EA-4546-494F-968C-AA89414C2781}" srcOrd="4" destOrd="0" presId="urn:microsoft.com/office/officeart/2005/8/layout/radial2"/>
    <dgm:cxn modelId="{0610CB60-F41B-4899-841B-2201D7C073A7}" type="presParOf" srcId="{71ADB9EA-4546-494F-968C-AA89414C2781}" destId="{C745C663-8ADB-4F5C-A6BB-E2D8A5CBB940}" srcOrd="0" destOrd="0" presId="urn:microsoft.com/office/officeart/2005/8/layout/radial2"/>
    <dgm:cxn modelId="{21A8FBF7-378E-4A8F-9895-6A9161F34EB2}" type="presParOf" srcId="{71ADB9EA-4546-494F-968C-AA89414C2781}" destId="{A17CB85F-C060-43AA-98DE-6A111F77D7D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B25A58-00F3-4FF3-A56A-740F571D665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168980-F36C-421C-8214-849EB6CA5DF3}">
      <dgm:prSet phldrT="[Текст]"/>
      <dgm:spPr/>
      <dgm:t>
        <a:bodyPr/>
        <a:lstStyle/>
        <a:p>
          <a:endParaRPr lang="ru-RU" dirty="0"/>
        </a:p>
      </dgm:t>
    </dgm:pt>
    <dgm:pt modelId="{AEC226F7-355F-48D4-A5F0-84DDEB1216C5}" type="parTrans" cxnId="{F49BFBF0-38EC-4FD6-8CF5-3F1EACA51F3E}">
      <dgm:prSet/>
      <dgm:spPr/>
      <dgm:t>
        <a:bodyPr/>
        <a:lstStyle/>
        <a:p>
          <a:endParaRPr lang="ru-RU"/>
        </a:p>
      </dgm:t>
    </dgm:pt>
    <dgm:pt modelId="{7FDA61AB-D1C0-489C-86BF-9FFBF20485F6}" type="sibTrans" cxnId="{F49BFBF0-38EC-4FD6-8CF5-3F1EACA51F3E}">
      <dgm:prSet/>
      <dgm:spPr/>
      <dgm:t>
        <a:bodyPr/>
        <a:lstStyle/>
        <a:p>
          <a:endParaRPr lang="ru-RU"/>
        </a:p>
      </dgm:t>
    </dgm:pt>
    <dgm:pt modelId="{95B89FB8-3B24-4AC0-A80F-B4135097D5BD}">
      <dgm:prSet phldrT="[Текст]"/>
      <dgm:spPr/>
      <dgm:t>
        <a:bodyPr/>
        <a:lstStyle/>
        <a:p>
          <a:endParaRPr lang="ru-RU" dirty="0"/>
        </a:p>
      </dgm:t>
    </dgm:pt>
    <dgm:pt modelId="{0A74255E-F877-4ED7-8358-EAA0C84E8CA4}" type="parTrans" cxnId="{8F6A3C52-1F19-4127-8162-3BD6805097FD}">
      <dgm:prSet/>
      <dgm:spPr/>
      <dgm:t>
        <a:bodyPr/>
        <a:lstStyle/>
        <a:p>
          <a:endParaRPr lang="ru-RU"/>
        </a:p>
      </dgm:t>
    </dgm:pt>
    <dgm:pt modelId="{236AB103-5272-4014-9241-095EF9647F36}" type="sibTrans" cxnId="{8F6A3C52-1F19-4127-8162-3BD6805097FD}">
      <dgm:prSet/>
      <dgm:spPr/>
      <dgm:t>
        <a:bodyPr/>
        <a:lstStyle/>
        <a:p>
          <a:endParaRPr lang="ru-RU"/>
        </a:p>
      </dgm:t>
    </dgm:pt>
    <dgm:pt modelId="{D9B2AD3E-B303-4C11-A440-087A23BBE695}">
      <dgm:prSet phldrT="[Текст]"/>
      <dgm:spPr/>
      <dgm:t>
        <a:bodyPr/>
        <a:lstStyle/>
        <a:p>
          <a:endParaRPr lang="ru-RU" dirty="0"/>
        </a:p>
      </dgm:t>
    </dgm:pt>
    <dgm:pt modelId="{8189971B-600F-4007-9A1B-25CEDF839600}" type="parTrans" cxnId="{F2ED8C53-7DE6-41DD-BB28-12A912582F9E}">
      <dgm:prSet/>
      <dgm:spPr/>
      <dgm:t>
        <a:bodyPr/>
        <a:lstStyle/>
        <a:p>
          <a:endParaRPr lang="ru-RU"/>
        </a:p>
      </dgm:t>
    </dgm:pt>
    <dgm:pt modelId="{471026B9-4838-4C7D-BCFF-C3CD7178A390}" type="sibTrans" cxnId="{F2ED8C53-7DE6-41DD-BB28-12A912582F9E}">
      <dgm:prSet/>
      <dgm:spPr/>
      <dgm:t>
        <a:bodyPr/>
        <a:lstStyle/>
        <a:p>
          <a:endParaRPr lang="ru-RU"/>
        </a:p>
      </dgm:t>
    </dgm:pt>
    <dgm:pt modelId="{C0AF7A22-2423-4B3A-ADA0-7213672757DF}">
      <dgm:prSet/>
      <dgm:spPr/>
      <dgm:t>
        <a:bodyPr/>
        <a:lstStyle/>
        <a:p>
          <a:endParaRPr lang="ru-RU" dirty="0"/>
        </a:p>
      </dgm:t>
    </dgm:pt>
    <dgm:pt modelId="{C174BBF5-A62B-4762-878C-5FFEFAF54D79}" type="parTrans" cxnId="{881F3AAD-1C18-4FA1-BBE3-34AC602583D7}">
      <dgm:prSet/>
      <dgm:spPr/>
      <dgm:t>
        <a:bodyPr/>
        <a:lstStyle/>
        <a:p>
          <a:endParaRPr lang="ru-RU"/>
        </a:p>
      </dgm:t>
    </dgm:pt>
    <dgm:pt modelId="{785C0552-3A07-4C40-B0FB-9DF295B2CBFA}" type="sibTrans" cxnId="{881F3AAD-1C18-4FA1-BBE3-34AC602583D7}">
      <dgm:prSet/>
      <dgm:spPr/>
      <dgm:t>
        <a:bodyPr/>
        <a:lstStyle/>
        <a:p>
          <a:endParaRPr lang="ru-RU"/>
        </a:p>
      </dgm:t>
    </dgm:pt>
    <dgm:pt modelId="{88095E31-D61D-4E5C-BA56-8F8B388FB283}">
      <dgm:prSet/>
      <dgm:spPr/>
      <dgm:t>
        <a:bodyPr/>
        <a:lstStyle/>
        <a:p>
          <a:endParaRPr lang="ru-RU" dirty="0"/>
        </a:p>
      </dgm:t>
    </dgm:pt>
    <dgm:pt modelId="{0963B90D-E3AB-4A8E-BBB7-A92E0ED80723}" type="parTrans" cxnId="{7964AC28-8EE1-417B-B148-C3948F910BA9}">
      <dgm:prSet/>
      <dgm:spPr/>
      <dgm:t>
        <a:bodyPr/>
        <a:lstStyle/>
        <a:p>
          <a:endParaRPr lang="ru-RU"/>
        </a:p>
      </dgm:t>
    </dgm:pt>
    <dgm:pt modelId="{8E3A29F8-0B39-4343-AE4C-52AB8BD907D8}" type="sibTrans" cxnId="{7964AC28-8EE1-417B-B148-C3948F910BA9}">
      <dgm:prSet/>
      <dgm:spPr/>
      <dgm:t>
        <a:bodyPr/>
        <a:lstStyle/>
        <a:p>
          <a:endParaRPr lang="ru-RU"/>
        </a:p>
      </dgm:t>
    </dgm:pt>
    <dgm:pt modelId="{100B6274-F669-4E64-BBFB-6D41C68808E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 Заявление</a:t>
          </a:r>
          <a:r>
            <a:rPr lang="ru-RU" sz="1800" dirty="0" smtClean="0"/>
            <a:t> родителей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18FDC5AC-42DC-464C-829C-50F33121F276}" type="parTrans" cxnId="{6423AA76-240C-4E01-8B4A-8360B41D35D3}">
      <dgm:prSet/>
      <dgm:spPr/>
      <dgm:t>
        <a:bodyPr/>
        <a:lstStyle/>
        <a:p>
          <a:endParaRPr lang="ru-RU"/>
        </a:p>
      </dgm:t>
    </dgm:pt>
    <dgm:pt modelId="{1F9F9D66-63A8-47C8-AC4D-51AEE9D3E88D}" type="sibTrans" cxnId="{6423AA76-240C-4E01-8B4A-8360B41D35D3}">
      <dgm:prSet/>
      <dgm:spPr/>
      <dgm:t>
        <a:bodyPr/>
        <a:lstStyle/>
        <a:p>
          <a:endParaRPr lang="ru-RU"/>
        </a:p>
      </dgm:t>
    </dgm:pt>
    <dgm:pt modelId="{0D3D6468-F0F8-4462-B236-FA68F50AF18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 Договор</a:t>
          </a:r>
          <a:r>
            <a:rPr lang="ru-RU" sz="1800" dirty="0" smtClean="0"/>
            <a:t> об оказании дополнительных платных услуг</a:t>
          </a:r>
        </a:p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D5EBEEE1-54D0-4654-B474-A5947737B9C7}" type="parTrans" cxnId="{1AF4165C-F4CB-4176-8E09-EC1396E7D479}">
      <dgm:prSet/>
      <dgm:spPr/>
      <dgm:t>
        <a:bodyPr/>
        <a:lstStyle/>
        <a:p>
          <a:endParaRPr lang="ru-RU"/>
        </a:p>
      </dgm:t>
    </dgm:pt>
    <dgm:pt modelId="{514BF8A2-54C1-4847-9A68-81B02EF13E0E}" type="sibTrans" cxnId="{1AF4165C-F4CB-4176-8E09-EC1396E7D479}">
      <dgm:prSet/>
      <dgm:spPr/>
      <dgm:t>
        <a:bodyPr/>
        <a:lstStyle/>
        <a:p>
          <a:endParaRPr lang="ru-RU"/>
        </a:p>
      </dgm:t>
    </dgm:pt>
    <dgm:pt modelId="{C8128C82-240A-4806-AB07-2DD5DD088E0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 Приказ</a:t>
          </a:r>
          <a:r>
            <a:rPr lang="ru-RU" sz="1600" dirty="0" smtClean="0"/>
            <a:t> об открытии групп для предоставления платных образовательных услуг</a:t>
          </a:r>
        </a:p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20C20B44-5251-4BC8-B891-DCF4C770BBE7}" type="parTrans" cxnId="{E713D99C-3B12-4A85-B63D-AC016ABE0562}">
      <dgm:prSet/>
      <dgm:spPr/>
      <dgm:t>
        <a:bodyPr/>
        <a:lstStyle/>
        <a:p>
          <a:endParaRPr lang="ru-RU"/>
        </a:p>
      </dgm:t>
    </dgm:pt>
    <dgm:pt modelId="{C88B9294-9F7E-4E6B-8379-B3DD4B42E4A5}" type="sibTrans" cxnId="{E713D99C-3B12-4A85-B63D-AC016ABE0562}">
      <dgm:prSet/>
      <dgm:spPr/>
      <dgm:t>
        <a:bodyPr/>
        <a:lstStyle/>
        <a:p>
          <a:endParaRPr lang="ru-RU"/>
        </a:p>
      </dgm:t>
    </dgm:pt>
    <dgm:pt modelId="{AA3F98B5-9DF3-46BD-83B3-38D27805E58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 Приложение 1. </a:t>
          </a:r>
          <a:r>
            <a:rPr lang="ru-RU" sz="1600" dirty="0" smtClean="0"/>
            <a:t>Сведения о комплектовании платных образовательных групп</a:t>
          </a: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F71A5D84-42CD-4259-8A14-DBF7004240E2}" type="parTrans" cxnId="{F2DB4B8B-3B9A-4D98-AB8C-0D76B04B5FAE}">
      <dgm:prSet/>
      <dgm:spPr/>
      <dgm:t>
        <a:bodyPr/>
        <a:lstStyle/>
        <a:p>
          <a:endParaRPr lang="ru-RU"/>
        </a:p>
      </dgm:t>
    </dgm:pt>
    <dgm:pt modelId="{01D550EA-30F0-46F5-A12E-CDCC7B6854B3}" type="sibTrans" cxnId="{F2DB4B8B-3B9A-4D98-AB8C-0D76B04B5FAE}">
      <dgm:prSet/>
      <dgm:spPr/>
      <dgm:t>
        <a:bodyPr/>
        <a:lstStyle/>
        <a:p>
          <a:endParaRPr lang="ru-RU"/>
        </a:p>
      </dgm:t>
    </dgm:pt>
    <dgm:pt modelId="{4B49C78E-A715-4871-894D-FF19227032E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 Приложение 2</a:t>
          </a:r>
          <a:r>
            <a:rPr lang="ru-RU" sz="1600" dirty="0" smtClean="0"/>
            <a:t>. Таблица-сетка часов учебного плана для групп учащихся</a:t>
          </a: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30975180-761E-445B-BC29-7B427F9222A8}" type="parTrans" cxnId="{AC90229E-D9BC-472E-A72E-96EFED2E9D16}">
      <dgm:prSet/>
      <dgm:spPr/>
      <dgm:t>
        <a:bodyPr/>
        <a:lstStyle/>
        <a:p>
          <a:endParaRPr lang="ru-RU"/>
        </a:p>
      </dgm:t>
    </dgm:pt>
    <dgm:pt modelId="{D118A61B-6E73-4A3B-A958-6D760B086C78}" type="sibTrans" cxnId="{AC90229E-D9BC-472E-A72E-96EFED2E9D16}">
      <dgm:prSet/>
      <dgm:spPr/>
      <dgm:t>
        <a:bodyPr/>
        <a:lstStyle/>
        <a:p>
          <a:endParaRPr lang="ru-RU"/>
        </a:p>
      </dgm:t>
    </dgm:pt>
    <dgm:pt modelId="{F1074379-E4E9-4E73-85C1-260D08E3CE46}">
      <dgm:prSet/>
      <dgm:spPr/>
      <dgm:t>
        <a:bodyPr/>
        <a:lstStyle/>
        <a:p>
          <a:endParaRPr lang="ru-RU"/>
        </a:p>
      </dgm:t>
    </dgm:pt>
    <dgm:pt modelId="{78F0161F-3BD9-4D39-8780-9017D158570F}" type="parTrans" cxnId="{F1D85B5C-68DB-4392-99FF-B8E5D39FD67E}">
      <dgm:prSet/>
      <dgm:spPr/>
    </dgm:pt>
    <dgm:pt modelId="{436D02B4-A38E-4F42-9C17-3A67A955AA75}" type="sibTrans" cxnId="{F1D85B5C-68DB-4392-99FF-B8E5D39FD67E}">
      <dgm:prSet/>
      <dgm:spPr/>
    </dgm:pt>
    <dgm:pt modelId="{C122B041-0390-4FC6-A975-56D7F2949FD9}">
      <dgm:prSet/>
      <dgm:spPr/>
      <dgm:t>
        <a:bodyPr/>
        <a:lstStyle/>
        <a:p>
          <a:endParaRPr lang="ru-RU"/>
        </a:p>
      </dgm:t>
    </dgm:pt>
    <dgm:pt modelId="{B5BA4B57-F06F-44F5-9DA0-2515EA2B5944}" type="parTrans" cxnId="{C1BE7469-B9B5-469F-BD48-43CA015E5D1C}">
      <dgm:prSet/>
      <dgm:spPr/>
    </dgm:pt>
    <dgm:pt modelId="{771552BC-5C13-4A23-8DF5-8044830E81B1}" type="sibTrans" cxnId="{C1BE7469-B9B5-469F-BD48-43CA015E5D1C}">
      <dgm:prSet/>
      <dgm:spPr/>
    </dgm:pt>
    <dgm:pt modelId="{34967CF9-9EF2-492B-A6C3-0B8A4F9FF818}">
      <dgm:prSet custT="1"/>
      <dgm:spPr/>
      <dgm:t>
        <a:bodyPr/>
        <a:lstStyle/>
        <a:p>
          <a:r>
            <a:rPr lang="ru-RU" sz="1800" b="1" dirty="0" smtClean="0"/>
            <a:t>Приложение 3. </a:t>
          </a:r>
          <a:r>
            <a:rPr lang="ru-RU" sz="1600" dirty="0" smtClean="0"/>
            <a:t>Список учащихся, посещающих дополнительные платные занятия</a:t>
          </a:r>
          <a:endParaRPr lang="ru-RU" sz="1600" dirty="0"/>
        </a:p>
      </dgm:t>
    </dgm:pt>
    <dgm:pt modelId="{EE3151D1-BC98-48B1-9EF3-3F65395A59F9}" type="parTrans" cxnId="{88477F66-4FF5-436F-8708-CB05BBDC8E65}">
      <dgm:prSet/>
      <dgm:spPr/>
    </dgm:pt>
    <dgm:pt modelId="{12DDDD43-F1FA-45ED-9F32-3F8D7243FFE5}" type="sibTrans" cxnId="{88477F66-4FF5-436F-8708-CB05BBDC8E65}">
      <dgm:prSet/>
      <dgm:spPr/>
    </dgm:pt>
    <dgm:pt modelId="{33D77F2A-43F4-4BA8-A52D-7214324FEEF9}">
      <dgm:prSet/>
      <dgm:spPr/>
      <dgm:t>
        <a:bodyPr/>
        <a:lstStyle/>
        <a:p>
          <a:r>
            <a:rPr lang="ru-RU" b="1" dirty="0" smtClean="0"/>
            <a:t>Приложение 4</a:t>
          </a:r>
          <a:r>
            <a:rPr lang="ru-RU" dirty="0" smtClean="0"/>
            <a:t>. Расписание платных  дополнительных занятий</a:t>
          </a:r>
          <a:endParaRPr lang="ru-RU" dirty="0"/>
        </a:p>
      </dgm:t>
    </dgm:pt>
    <dgm:pt modelId="{5CF51FEA-2C0D-4492-ACA6-278024D1816E}" type="parTrans" cxnId="{9AC3287C-9FF5-44BE-88B6-9BEA8EC1D88F}">
      <dgm:prSet/>
      <dgm:spPr/>
    </dgm:pt>
    <dgm:pt modelId="{B3A64594-850F-4E10-B1FF-F24D7F52D1EB}" type="sibTrans" cxnId="{9AC3287C-9FF5-44BE-88B6-9BEA8EC1D88F}">
      <dgm:prSet/>
      <dgm:spPr/>
    </dgm:pt>
    <dgm:pt modelId="{C10F8787-BCB4-4197-B18C-C8E4C1D9C460}" type="pres">
      <dgm:prSet presAssocID="{FBB25A58-00F3-4FF3-A56A-740F571D66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22205-3730-4956-B204-A8171E712241}" type="pres">
      <dgm:prSet presAssocID="{63168980-F36C-421C-8214-849EB6CA5DF3}" presName="composite" presStyleCnt="0"/>
      <dgm:spPr/>
    </dgm:pt>
    <dgm:pt modelId="{7A5CE767-6EE2-4CD4-A8CB-0D1A7B4610C1}" type="pres">
      <dgm:prSet presAssocID="{63168980-F36C-421C-8214-849EB6CA5DF3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588A1-83C6-4837-9B48-10EEAF60C5BE}" type="pres">
      <dgm:prSet presAssocID="{63168980-F36C-421C-8214-849EB6CA5DF3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6DC3E-DB56-4A91-A114-4C86B52D62D5}" type="pres">
      <dgm:prSet presAssocID="{7FDA61AB-D1C0-489C-86BF-9FFBF20485F6}" presName="sp" presStyleCnt="0"/>
      <dgm:spPr/>
    </dgm:pt>
    <dgm:pt modelId="{18E62121-7321-435C-8165-994F8CCA1B74}" type="pres">
      <dgm:prSet presAssocID="{95B89FB8-3B24-4AC0-A80F-B4135097D5BD}" presName="composite" presStyleCnt="0"/>
      <dgm:spPr/>
    </dgm:pt>
    <dgm:pt modelId="{10F1CC5D-F316-4B34-888C-853E5A33961C}" type="pres">
      <dgm:prSet presAssocID="{95B89FB8-3B24-4AC0-A80F-B4135097D5B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DE1A3-40B8-4574-9308-78840107A333}" type="pres">
      <dgm:prSet presAssocID="{95B89FB8-3B24-4AC0-A80F-B4135097D5BD}" presName="descendantText" presStyleLbl="alignAcc1" presStyleIdx="1" presStyleCnt="7" custLinFactNeighborX="-363" custLinFactNeighborY="-4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BD815-EDDE-4007-8EB8-30028F32960E}" type="pres">
      <dgm:prSet presAssocID="{236AB103-5272-4014-9241-095EF9647F36}" presName="sp" presStyleCnt="0"/>
      <dgm:spPr/>
    </dgm:pt>
    <dgm:pt modelId="{9C12C193-1B6D-49B6-AACF-DB02F83D6ABC}" type="pres">
      <dgm:prSet presAssocID="{D9B2AD3E-B303-4C11-A440-087A23BBE695}" presName="composite" presStyleCnt="0"/>
      <dgm:spPr/>
    </dgm:pt>
    <dgm:pt modelId="{CFE97288-43E8-4EF3-98D1-9EC85D8CDC29}" type="pres">
      <dgm:prSet presAssocID="{D9B2AD3E-B303-4C11-A440-087A23BBE695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9BA8C-D020-49A8-853F-727768A6730E}" type="pres">
      <dgm:prSet presAssocID="{D9B2AD3E-B303-4C11-A440-087A23BBE695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CAE09-D018-4996-B525-1B43DB347173}" type="pres">
      <dgm:prSet presAssocID="{471026B9-4838-4C7D-BCFF-C3CD7178A390}" presName="sp" presStyleCnt="0"/>
      <dgm:spPr/>
    </dgm:pt>
    <dgm:pt modelId="{A87FF6EE-3200-4DBD-881D-8E1638B4A1BD}" type="pres">
      <dgm:prSet presAssocID="{C0AF7A22-2423-4B3A-ADA0-7213672757DF}" presName="composite" presStyleCnt="0"/>
      <dgm:spPr/>
    </dgm:pt>
    <dgm:pt modelId="{CAA5EC00-DB8F-4843-A8A4-1C15E68EA86D}" type="pres">
      <dgm:prSet presAssocID="{C0AF7A22-2423-4B3A-ADA0-7213672757D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A81C3-3BE3-4CBB-9835-64F02F9266B0}" type="pres">
      <dgm:prSet presAssocID="{C0AF7A22-2423-4B3A-ADA0-7213672757D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C762F-935C-435E-AAC4-EACFC1891D6B}" type="pres">
      <dgm:prSet presAssocID="{785C0552-3A07-4C40-B0FB-9DF295B2CBFA}" presName="sp" presStyleCnt="0"/>
      <dgm:spPr/>
    </dgm:pt>
    <dgm:pt modelId="{DD44F758-655D-4182-B6E6-4AC29DDDD0E5}" type="pres">
      <dgm:prSet presAssocID="{88095E31-D61D-4E5C-BA56-8F8B388FB283}" presName="composite" presStyleCnt="0"/>
      <dgm:spPr/>
    </dgm:pt>
    <dgm:pt modelId="{74432CA1-F9E4-4674-9C21-7995AC3C6E2D}" type="pres">
      <dgm:prSet presAssocID="{88095E31-D61D-4E5C-BA56-8F8B388FB28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99213-6965-446A-9CF1-4D7499DCC242}" type="pres">
      <dgm:prSet presAssocID="{88095E31-D61D-4E5C-BA56-8F8B388FB283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02844-B3C1-41AC-BCEC-AE82C42D2563}" type="pres">
      <dgm:prSet presAssocID="{8E3A29F8-0B39-4343-AE4C-52AB8BD907D8}" presName="sp" presStyleCnt="0"/>
      <dgm:spPr/>
    </dgm:pt>
    <dgm:pt modelId="{DACCBF1A-31AC-4E8F-AEAB-5841E2E31920}" type="pres">
      <dgm:prSet presAssocID="{F1074379-E4E9-4E73-85C1-260D08E3CE46}" presName="composite" presStyleCnt="0"/>
      <dgm:spPr/>
    </dgm:pt>
    <dgm:pt modelId="{8B5CAD64-8319-4970-B8F1-EDC3B2DAB653}" type="pres">
      <dgm:prSet presAssocID="{F1074379-E4E9-4E73-85C1-260D08E3CE46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D7CD1-67B4-460E-8E08-D7725A405280}" type="pres">
      <dgm:prSet presAssocID="{F1074379-E4E9-4E73-85C1-260D08E3CE46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39A9F-28E8-4D52-B0A7-E326F5C78E25}" type="pres">
      <dgm:prSet presAssocID="{436D02B4-A38E-4F42-9C17-3A67A955AA75}" presName="sp" presStyleCnt="0"/>
      <dgm:spPr/>
    </dgm:pt>
    <dgm:pt modelId="{D29B303A-C1B6-422E-8995-4691D34E993C}" type="pres">
      <dgm:prSet presAssocID="{C122B041-0390-4FC6-A975-56D7F2949FD9}" presName="composite" presStyleCnt="0"/>
      <dgm:spPr/>
    </dgm:pt>
    <dgm:pt modelId="{557A0398-18FE-4F11-B959-9C0B7788D823}" type="pres">
      <dgm:prSet presAssocID="{C122B041-0390-4FC6-A975-56D7F2949FD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F584A-097B-4521-826E-21E7F52D867A}" type="pres">
      <dgm:prSet presAssocID="{C122B041-0390-4FC6-A975-56D7F2949FD9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1A3729-E4F7-4648-9D05-170581029776}" type="presOf" srcId="{100B6274-F669-4E64-BBFB-6D41C68808EA}" destId="{FB9588A1-83C6-4837-9B48-10EEAF60C5BE}" srcOrd="0" destOrd="0" presId="urn:microsoft.com/office/officeart/2005/8/layout/chevron2"/>
    <dgm:cxn modelId="{E713D99C-3B12-4A85-B63D-AC016ABE0562}" srcId="{D9B2AD3E-B303-4C11-A440-087A23BBE695}" destId="{C8128C82-240A-4806-AB07-2DD5DD088E00}" srcOrd="0" destOrd="0" parTransId="{20C20B44-5251-4BC8-B891-DCF4C770BBE7}" sibTransId="{C88B9294-9F7E-4E6B-8379-B3DD4B42E4A5}"/>
    <dgm:cxn modelId="{9AC3287C-9FF5-44BE-88B6-9BEA8EC1D88F}" srcId="{C122B041-0390-4FC6-A975-56D7F2949FD9}" destId="{33D77F2A-43F4-4BA8-A52D-7214324FEEF9}" srcOrd="0" destOrd="0" parTransId="{5CF51FEA-2C0D-4492-ACA6-278024D1816E}" sibTransId="{B3A64594-850F-4E10-B1FF-F24D7F52D1EB}"/>
    <dgm:cxn modelId="{F2DB4B8B-3B9A-4D98-AB8C-0D76B04B5FAE}" srcId="{C0AF7A22-2423-4B3A-ADA0-7213672757DF}" destId="{AA3F98B5-9DF3-46BD-83B3-38D27805E58A}" srcOrd="0" destOrd="0" parTransId="{F71A5D84-42CD-4259-8A14-DBF7004240E2}" sibTransId="{01D550EA-30F0-46F5-A12E-CDCC7B6854B3}"/>
    <dgm:cxn modelId="{8F6A3C52-1F19-4127-8162-3BD6805097FD}" srcId="{FBB25A58-00F3-4FF3-A56A-740F571D6657}" destId="{95B89FB8-3B24-4AC0-A80F-B4135097D5BD}" srcOrd="1" destOrd="0" parTransId="{0A74255E-F877-4ED7-8358-EAA0C84E8CA4}" sibTransId="{236AB103-5272-4014-9241-095EF9647F36}"/>
    <dgm:cxn modelId="{F2ED8C53-7DE6-41DD-BB28-12A912582F9E}" srcId="{FBB25A58-00F3-4FF3-A56A-740F571D6657}" destId="{D9B2AD3E-B303-4C11-A440-087A23BBE695}" srcOrd="2" destOrd="0" parTransId="{8189971B-600F-4007-9A1B-25CEDF839600}" sibTransId="{471026B9-4838-4C7D-BCFF-C3CD7178A390}"/>
    <dgm:cxn modelId="{6423AA76-240C-4E01-8B4A-8360B41D35D3}" srcId="{63168980-F36C-421C-8214-849EB6CA5DF3}" destId="{100B6274-F669-4E64-BBFB-6D41C68808EA}" srcOrd="0" destOrd="0" parTransId="{18FDC5AC-42DC-464C-829C-50F33121F276}" sibTransId="{1F9F9D66-63A8-47C8-AC4D-51AEE9D3E88D}"/>
    <dgm:cxn modelId="{D563C537-E815-41AC-B0ED-B0B0B28CABB8}" type="presOf" srcId="{C122B041-0390-4FC6-A975-56D7F2949FD9}" destId="{557A0398-18FE-4F11-B959-9C0B7788D823}" srcOrd="0" destOrd="0" presId="urn:microsoft.com/office/officeart/2005/8/layout/chevron2"/>
    <dgm:cxn modelId="{C2E08C81-17A5-4846-9922-7BE5D1FC2D8F}" type="presOf" srcId="{0D3D6468-F0F8-4462-B236-FA68F50AF182}" destId="{106DE1A3-40B8-4574-9308-78840107A333}" srcOrd="0" destOrd="0" presId="urn:microsoft.com/office/officeart/2005/8/layout/chevron2"/>
    <dgm:cxn modelId="{881F3AAD-1C18-4FA1-BBE3-34AC602583D7}" srcId="{FBB25A58-00F3-4FF3-A56A-740F571D6657}" destId="{C0AF7A22-2423-4B3A-ADA0-7213672757DF}" srcOrd="3" destOrd="0" parTransId="{C174BBF5-A62B-4762-878C-5FFEFAF54D79}" sibTransId="{785C0552-3A07-4C40-B0FB-9DF295B2CBFA}"/>
    <dgm:cxn modelId="{C074225F-CD20-4FD8-8895-C5D81420BE49}" type="presOf" srcId="{33D77F2A-43F4-4BA8-A52D-7214324FEEF9}" destId="{032F584A-097B-4521-826E-21E7F52D867A}" srcOrd="0" destOrd="0" presId="urn:microsoft.com/office/officeart/2005/8/layout/chevron2"/>
    <dgm:cxn modelId="{AC90229E-D9BC-472E-A72E-96EFED2E9D16}" srcId="{88095E31-D61D-4E5C-BA56-8F8B388FB283}" destId="{4B49C78E-A715-4871-894D-FF19227032E1}" srcOrd="0" destOrd="0" parTransId="{30975180-761E-445B-BC29-7B427F9222A8}" sibTransId="{D118A61B-6E73-4A3B-A958-6D760B086C78}"/>
    <dgm:cxn modelId="{8BC0E441-EB17-44AB-9A75-06368EF8BCFC}" type="presOf" srcId="{F1074379-E4E9-4E73-85C1-260D08E3CE46}" destId="{8B5CAD64-8319-4970-B8F1-EDC3B2DAB653}" srcOrd="0" destOrd="0" presId="urn:microsoft.com/office/officeart/2005/8/layout/chevron2"/>
    <dgm:cxn modelId="{3AD021A5-B30A-4DD8-A092-CD4C701FA79C}" type="presOf" srcId="{C8128C82-240A-4806-AB07-2DD5DD088E00}" destId="{9DE9BA8C-D020-49A8-853F-727768A6730E}" srcOrd="0" destOrd="0" presId="urn:microsoft.com/office/officeart/2005/8/layout/chevron2"/>
    <dgm:cxn modelId="{53A47BA4-CD14-4402-9EE6-282C4388A058}" type="presOf" srcId="{4B49C78E-A715-4871-894D-FF19227032E1}" destId="{69699213-6965-446A-9CF1-4D7499DCC242}" srcOrd="0" destOrd="0" presId="urn:microsoft.com/office/officeart/2005/8/layout/chevron2"/>
    <dgm:cxn modelId="{1AF4165C-F4CB-4176-8E09-EC1396E7D479}" srcId="{95B89FB8-3B24-4AC0-A80F-B4135097D5BD}" destId="{0D3D6468-F0F8-4462-B236-FA68F50AF182}" srcOrd="0" destOrd="0" parTransId="{D5EBEEE1-54D0-4654-B474-A5947737B9C7}" sibTransId="{514BF8A2-54C1-4847-9A68-81B02EF13E0E}"/>
    <dgm:cxn modelId="{4B98271C-20FD-49FE-A4B5-E6B00C50183C}" type="presOf" srcId="{C0AF7A22-2423-4B3A-ADA0-7213672757DF}" destId="{CAA5EC00-DB8F-4843-A8A4-1C15E68EA86D}" srcOrd="0" destOrd="0" presId="urn:microsoft.com/office/officeart/2005/8/layout/chevron2"/>
    <dgm:cxn modelId="{924B1C07-7B94-49A8-A6A7-31DC27B6515B}" type="presOf" srcId="{95B89FB8-3B24-4AC0-A80F-B4135097D5BD}" destId="{10F1CC5D-F316-4B34-888C-853E5A33961C}" srcOrd="0" destOrd="0" presId="urn:microsoft.com/office/officeart/2005/8/layout/chevron2"/>
    <dgm:cxn modelId="{B66BF4D5-C16B-4D2D-B290-5FE9E9796175}" type="presOf" srcId="{FBB25A58-00F3-4FF3-A56A-740F571D6657}" destId="{C10F8787-BCB4-4197-B18C-C8E4C1D9C460}" srcOrd="0" destOrd="0" presId="urn:microsoft.com/office/officeart/2005/8/layout/chevron2"/>
    <dgm:cxn modelId="{7964AC28-8EE1-417B-B148-C3948F910BA9}" srcId="{FBB25A58-00F3-4FF3-A56A-740F571D6657}" destId="{88095E31-D61D-4E5C-BA56-8F8B388FB283}" srcOrd="4" destOrd="0" parTransId="{0963B90D-E3AB-4A8E-BBB7-A92E0ED80723}" sibTransId="{8E3A29F8-0B39-4343-AE4C-52AB8BD907D8}"/>
    <dgm:cxn modelId="{C1BE7469-B9B5-469F-BD48-43CA015E5D1C}" srcId="{FBB25A58-00F3-4FF3-A56A-740F571D6657}" destId="{C122B041-0390-4FC6-A975-56D7F2949FD9}" srcOrd="6" destOrd="0" parTransId="{B5BA4B57-F06F-44F5-9DA0-2515EA2B5944}" sibTransId="{771552BC-5C13-4A23-8DF5-8044830E81B1}"/>
    <dgm:cxn modelId="{F49BFBF0-38EC-4FD6-8CF5-3F1EACA51F3E}" srcId="{FBB25A58-00F3-4FF3-A56A-740F571D6657}" destId="{63168980-F36C-421C-8214-849EB6CA5DF3}" srcOrd="0" destOrd="0" parTransId="{AEC226F7-355F-48D4-A5F0-84DDEB1216C5}" sibTransId="{7FDA61AB-D1C0-489C-86BF-9FFBF20485F6}"/>
    <dgm:cxn modelId="{BBF75A67-54BC-4FEE-B9AF-B9962DD32C35}" type="presOf" srcId="{AA3F98B5-9DF3-46BD-83B3-38D27805E58A}" destId="{C56A81C3-3BE3-4CBB-9835-64F02F9266B0}" srcOrd="0" destOrd="0" presId="urn:microsoft.com/office/officeart/2005/8/layout/chevron2"/>
    <dgm:cxn modelId="{EB57355D-7BBE-42A3-B7B4-F299C20788B4}" type="presOf" srcId="{63168980-F36C-421C-8214-849EB6CA5DF3}" destId="{7A5CE767-6EE2-4CD4-A8CB-0D1A7B4610C1}" srcOrd="0" destOrd="0" presId="urn:microsoft.com/office/officeart/2005/8/layout/chevron2"/>
    <dgm:cxn modelId="{F1D85B5C-68DB-4392-99FF-B8E5D39FD67E}" srcId="{FBB25A58-00F3-4FF3-A56A-740F571D6657}" destId="{F1074379-E4E9-4E73-85C1-260D08E3CE46}" srcOrd="5" destOrd="0" parTransId="{78F0161F-3BD9-4D39-8780-9017D158570F}" sibTransId="{436D02B4-A38E-4F42-9C17-3A67A955AA75}"/>
    <dgm:cxn modelId="{88477F66-4FF5-436F-8708-CB05BBDC8E65}" srcId="{F1074379-E4E9-4E73-85C1-260D08E3CE46}" destId="{34967CF9-9EF2-492B-A6C3-0B8A4F9FF818}" srcOrd="0" destOrd="0" parTransId="{EE3151D1-BC98-48B1-9EF3-3F65395A59F9}" sibTransId="{12DDDD43-F1FA-45ED-9F32-3F8D7243FFE5}"/>
    <dgm:cxn modelId="{4A319B81-7CC2-4DFD-B736-81C2E593614D}" type="presOf" srcId="{88095E31-D61D-4E5C-BA56-8F8B388FB283}" destId="{74432CA1-F9E4-4674-9C21-7995AC3C6E2D}" srcOrd="0" destOrd="0" presId="urn:microsoft.com/office/officeart/2005/8/layout/chevron2"/>
    <dgm:cxn modelId="{AD440E1C-1FD3-4792-9821-4DA6FD8662A5}" type="presOf" srcId="{34967CF9-9EF2-492B-A6C3-0B8A4F9FF818}" destId="{D5DD7CD1-67B4-460E-8E08-D7725A405280}" srcOrd="0" destOrd="0" presId="urn:microsoft.com/office/officeart/2005/8/layout/chevron2"/>
    <dgm:cxn modelId="{F64D85E6-A801-4CE0-8071-F2BA54C97363}" type="presOf" srcId="{D9B2AD3E-B303-4C11-A440-087A23BBE695}" destId="{CFE97288-43E8-4EF3-98D1-9EC85D8CDC29}" srcOrd="0" destOrd="0" presId="urn:microsoft.com/office/officeart/2005/8/layout/chevron2"/>
    <dgm:cxn modelId="{8C967810-3B8F-4155-BC33-C1840E2AE681}" type="presParOf" srcId="{C10F8787-BCB4-4197-B18C-C8E4C1D9C460}" destId="{D8B22205-3730-4956-B204-A8171E712241}" srcOrd="0" destOrd="0" presId="urn:microsoft.com/office/officeart/2005/8/layout/chevron2"/>
    <dgm:cxn modelId="{FCDBCB60-53A4-49CC-A65E-698E7E981231}" type="presParOf" srcId="{D8B22205-3730-4956-B204-A8171E712241}" destId="{7A5CE767-6EE2-4CD4-A8CB-0D1A7B4610C1}" srcOrd="0" destOrd="0" presId="urn:microsoft.com/office/officeart/2005/8/layout/chevron2"/>
    <dgm:cxn modelId="{5710054D-4D51-4F68-AB7B-3FC936EC323C}" type="presParOf" srcId="{D8B22205-3730-4956-B204-A8171E712241}" destId="{FB9588A1-83C6-4837-9B48-10EEAF60C5BE}" srcOrd="1" destOrd="0" presId="urn:microsoft.com/office/officeart/2005/8/layout/chevron2"/>
    <dgm:cxn modelId="{6030006C-F154-439F-8C0D-BD22CEDF5C7C}" type="presParOf" srcId="{C10F8787-BCB4-4197-B18C-C8E4C1D9C460}" destId="{D426DC3E-DB56-4A91-A114-4C86B52D62D5}" srcOrd="1" destOrd="0" presId="urn:microsoft.com/office/officeart/2005/8/layout/chevron2"/>
    <dgm:cxn modelId="{19BC21B2-F6D0-4BD0-AFB7-E1521E0F103F}" type="presParOf" srcId="{C10F8787-BCB4-4197-B18C-C8E4C1D9C460}" destId="{18E62121-7321-435C-8165-994F8CCA1B74}" srcOrd="2" destOrd="0" presId="urn:microsoft.com/office/officeart/2005/8/layout/chevron2"/>
    <dgm:cxn modelId="{3BC28249-5CB4-4892-BEEC-F7B3E144C9B7}" type="presParOf" srcId="{18E62121-7321-435C-8165-994F8CCA1B74}" destId="{10F1CC5D-F316-4B34-888C-853E5A33961C}" srcOrd="0" destOrd="0" presId="urn:microsoft.com/office/officeart/2005/8/layout/chevron2"/>
    <dgm:cxn modelId="{646C8F43-2D5B-4431-8A61-15F90DC1445E}" type="presParOf" srcId="{18E62121-7321-435C-8165-994F8CCA1B74}" destId="{106DE1A3-40B8-4574-9308-78840107A333}" srcOrd="1" destOrd="0" presId="urn:microsoft.com/office/officeart/2005/8/layout/chevron2"/>
    <dgm:cxn modelId="{F399AD97-534E-42A9-9054-E34F0F1144E9}" type="presParOf" srcId="{C10F8787-BCB4-4197-B18C-C8E4C1D9C460}" destId="{E15BD815-EDDE-4007-8EB8-30028F32960E}" srcOrd="3" destOrd="0" presId="urn:microsoft.com/office/officeart/2005/8/layout/chevron2"/>
    <dgm:cxn modelId="{DCDB7DC0-E757-4574-917A-2D74689F73F8}" type="presParOf" srcId="{C10F8787-BCB4-4197-B18C-C8E4C1D9C460}" destId="{9C12C193-1B6D-49B6-AACF-DB02F83D6ABC}" srcOrd="4" destOrd="0" presId="urn:microsoft.com/office/officeart/2005/8/layout/chevron2"/>
    <dgm:cxn modelId="{AAF0F4B2-B734-4D90-AD82-B70D33779947}" type="presParOf" srcId="{9C12C193-1B6D-49B6-AACF-DB02F83D6ABC}" destId="{CFE97288-43E8-4EF3-98D1-9EC85D8CDC29}" srcOrd="0" destOrd="0" presId="urn:microsoft.com/office/officeart/2005/8/layout/chevron2"/>
    <dgm:cxn modelId="{15E1A384-8EB9-47EE-854B-11DFCFC6ACB0}" type="presParOf" srcId="{9C12C193-1B6D-49B6-AACF-DB02F83D6ABC}" destId="{9DE9BA8C-D020-49A8-853F-727768A6730E}" srcOrd="1" destOrd="0" presId="urn:microsoft.com/office/officeart/2005/8/layout/chevron2"/>
    <dgm:cxn modelId="{754FCF6A-2B5F-4666-9BDF-ADDCA3D83746}" type="presParOf" srcId="{C10F8787-BCB4-4197-B18C-C8E4C1D9C460}" destId="{329CAE09-D018-4996-B525-1B43DB347173}" srcOrd="5" destOrd="0" presId="urn:microsoft.com/office/officeart/2005/8/layout/chevron2"/>
    <dgm:cxn modelId="{0544C5DF-9C8A-4126-923C-A5D1480D8454}" type="presParOf" srcId="{C10F8787-BCB4-4197-B18C-C8E4C1D9C460}" destId="{A87FF6EE-3200-4DBD-881D-8E1638B4A1BD}" srcOrd="6" destOrd="0" presId="urn:microsoft.com/office/officeart/2005/8/layout/chevron2"/>
    <dgm:cxn modelId="{3061C0B4-983A-4DD6-B221-4F0BE467073C}" type="presParOf" srcId="{A87FF6EE-3200-4DBD-881D-8E1638B4A1BD}" destId="{CAA5EC00-DB8F-4843-A8A4-1C15E68EA86D}" srcOrd="0" destOrd="0" presId="urn:microsoft.com/office/officeart/2005/8/layout/chevron2"/>
    <dgm:cxn modelId="{A5B3F168-C8CA-4D62-8492-F41BB566C28C}" type="presParOf" srcId="{A87FF6EE-3200-4DBD-881D-8E1638B4A1BD}" destId="{C56A81C3-3BE3-4CBB-9835-64F02F9266B0}" srcOrd="1" destOrd="0" presId="urn:microsoft.com/office/officeart/2005/8/layout/chevron2"/>
    <dgm:cxn modelId="{BF4F0FA7-1A00-456A-8C28-A1189D7B7634}" type="presParOf" srcId="{C10F8787-BCB4-4197-B18C-C8E4C1D9C460}" destId="{011C762F-935C-435E-AAC4-EACFC1891D6B}" srcOrd="7" destOrd="0" presId="urn:microsoft.com/office/officeart/2005/8/layout/chevron2"/>
    <dgm:cxn modelId="{21847204-EA73-465D-884B-DE747257018D}" type="presParOf" srcId="{C10F8787-BCB4-4197-B18C-C8E4C1D9C460}" destId="{DD44F758-655D-4182-B6E6-4AC29DDDD0E5}" srcOrd="8" destOrd="0" presId="urn:microsoft.com/office/officeart/2005/8/layout/chevron2"/>
    <dgm:cxn modelId="{52964801-9297-411C-9637-EECAE442EC32}" type="presParOf" srcId="{DD44F758-655D-4182-B6E6-4AC29DDDD0E5}" destId="{74432CA1-F9E4-4674-9C21-7995AC3C6E2D}" srcOrd="0" destOrd="0" presId="urn:microsoft.com/office/officeart/2005/8/layout/chevron2"/>
    <dgm:cxn modelId="{D15EA312-71CA-4EFF-AAD9-866B887261F7}" type="presParOf" srcId="{DD44F758-655D-4182-B6E6-4AC29DDDD0E5}" destId="{69699213-6965-446A-9CF1-4D7499DCC242}" srcOrd="1" destOrd="0" presId="urn:microsoft.com/office/officeart/2005/8/layout/chevron2"/>
    <dgm:cxn modelId="{D42332D2-685D-44B9-8D10-73C650B2750C}" type="presParOf" srcId="{C10F8787-BCB4-4197-B18C-C8E4C1D9C460}" destId="{85E02844-B3C1-41AC-BCEC-AE82C42D2563}" srcOrd="9" destOrd="0" presId="urn:microsoft.com/office/officeart/2005/8/layout/chevron2"/>
    <dgm:cxn modelId="{21EADCEF-2959-416A-BD18-9C52910C5AE2}" type="presParOf" srcId="{C10F8787-BCB4-4197-B18C-C8E4C1D9C460}" destId="{DACCBF1A-31AC-4E8F-AEAB-5841E2E31920}" srcOrd="10" destOrd="0" presId="urn:microsoft.com/office/officeart/2005/8/layout/chevron2"/>
    <dgm:cxn modelId="{65E3FC4F-75B6-4F9A-8B64-FD6A4A950A46}" type="presParOf" srcId="{DACCBF1A-31AC-4E8F-AEAB-5841E2E31920}" destId="{8B5CAD64-8319-4970-B8F1-EDC3B2DAB653}" srcOrd="0" destOrd="0" presId="urn:microsoft.com/office/officeart/2005/8/layout/chevron2"/>
    <dgm:cxn modelId="{BBEF6489-CE5B-43B2-8EC0-D11761C42C3C}" type="presParOf" srcId="{DACCBF1A-31AC-4E8F-AEAB-5841E2E31920}" destId="{D5DD7CD1-67B4-460E-8E08-D7725A405280}" srcOrd="1" destOrd="0" presId="urn:microsoft.com/office/officeart/2005/8/layout/chevron2"/>
    <dgm:cxn modelId="{630706AF-499F-449C-979C-67FCDA534E25}" type="presParOf" srcId="{C10F8787-BCB4-4197-B18C-C8E4C1D9C460}" destId="{80C39A9F-28E8-4D52-B0A7-E326F5C78E25}" srcOrd="11" destOrd="0" presId="urn:microsoft.com/office/officeart/2005/8/layout/chevron2"/>
    <dgm:cxn modelId="{4C38CD4E-60AB-49AB-8873-F8668D997FED}" type="presParOf" srcId="{C10F8787-BCB4-4197-B18C-C8E4C1D9C460}" destId="{D29B303A-C1B6-422E-8995-4691D34E993C}" srcOrd="12" destOrd="0" presId="urn:microsoft.com/office/officeart/2005/8/layout/chevron2"/>
    <dgm:cxn modelId="{832D0A50-0077-4E57-B5AF-75D5C10656C2}" type="presParOf" srcId="{D29B303A-C1B6-422E-8995-4691D34E993C}" destId="{557A0398-18FE-4F11-B959-9C0B7788D823}" srcOrd="0" destOrd="0" presId="urn:microsoft.com/office/officeart/2005/8/layout/chevron2"/>
    <dgm:cxn modelId="{DC11AFBA-8600-4008-B15C-04C0DC407E3A}" type="presParOf" srcId="{D29B303A-C1B6-422E-8995-4691D34E993C}" destId="{032F584A-097B-4521-826E-21E7F52D86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86CFA-549F-475A-8058-4710E83CF314}">
      <dsp:nvSpPr>
        <dsp:cNvPr id="0" name=""/>
        <dsp:cNvSpPr/>
      </dsp:nvSpPr>
      <dsp:spPr>
        <a:xfrm>
          <a:off x="3662957" y="2426"/>
          <a:ext cx="5481042" cy="25711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Потребность в дополнительных ОУ  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Возможность МТБ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Загруженность учреждения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Кадровый потенциал 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Учебные показатели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Территориальное расположение школы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Запросы родителей </a:t>
          </a:r>
          <a:endParaRPr lang="ru-RU" sz="1600" b="1" kern="1200" dirty="0"/>
        </a:p>
      </dsp:txBody>
      <dsp:txXfrm>
        <a:off x="3662957" y="2426"/>
        <a:ext cx="5481042" cy="2571191"/>
      </dsp:txXfrm>
    </dsp:sp>
    <dsp:sp modelId="{C3F12EB3-6C6D-42D7-B088-F6B5C8A1C734}">
      <dsp:nvSpPr>
        <dsp:cNvPr id="0" name=""/>
        <dsp:cNvSpPr/>
      </dsp:nvSpPr>
      <dsp:spPr>
        <a:xfrm>
          <a:off x="4464" y="511471"/>
          <a:ext cx="3654028" cy="15539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Исследования потребности в платных образовательных услугах и возможности их оказания</a:t>
          </a:r>
          <a:endParaRPr lang="ru-RU" sz="2100" b="1" kern="1200" dirty="0"/>
        </a:p>
      </dsp:txBody>
      <dsp:txXfrm>
        <a:off x="4464" y="511471"/>
        <a:ext cx="3654028" cy="1553908"/>
      </dsp:txXfrm>
    </dsp:sp>
    <dsp:sp modelId="{00BFE13D-4592-46AB-8CE2-BDCB287871C7}">
      <dsp:nvSpPr>
        <dsp:cNvPr id="0" name=""/>
        <dsp:cNvSpPr/>
      </dsp:nvSpPr>
      <dsp:spPr>
        <a:xfrm>
          <a:off x="3658492" y="2729412"/>
          <a:ext cx="5481042" cy="2554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Внести изменения в Устав ОУ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Получить лицензию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Разработать и утвердить программы и УП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Утвердить калькуляцию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Обеспечить доступность информации (реклама, стенд) 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Заключить договоры с заказчиками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Издать приказ об организации платных ОУ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Оформить трудовые соглашения со специалистами</a:t>
          </a:r>
          <a:endParaRPr lang="ru-RU" sz="1400" b="1" kern="1200" dirty="0"/>
        </a:p>
      </dsp:txBody>
      <dsp:txXfrm>
        <a:off x="3658492" y="2729412"/>
        <a:ext cx="5481042" cy="2554144"/>
      </dsp:txXfrm>
    </dsp:sp>
    <dsp:sp modelId="{6C04B70C-6683-4827-A802-95112F3FB7E6}">
      <dsp:nvSpPr>
        <dsp:cNvPr id="0" name=""/>
        <dsp:cNvSpPr/>
      </dsp:nvSpPr>
      <dsp:spPr>
        <a:xfrm>
          <a:off x="4464" y="3229530"/>
          <a:ext cx="3654028" cy="15539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Создание нормативно-правовой базы</a:t>
          </a:r>
          <a:endParaRPr lang="ru-RU" sz="2100" b="1" kern="1200" dirty="0"/>
        </a:p>
      </dsp:txBody>
      <dsp:txXfrm>
        <a:off x="4464" y="3229530"/>
        <a:ext cx="3654028" cy="15539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66D751-6748-430E-86C6-E3088AB48238}">
      <dsp:nvSpPr>
        <dsp:cNvPr id="0" name=""/>
        <dsp:cNvSpPr/>
      </dsp:nvSpPr>
      <dsp:spPr>
        <a:xfrm>
          <a:off x="-85874" y="42881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D9CE6-EA1E-44AE-A39B-109121E6F75E}">
      <dsp:nvSpPr>
        <dsp:cNvPr id="0" name=""/>
        <dsp:cNvSpPr/>
      </dsp:nvSpPr>
      <dsp:spPr>
        <a:xfrm>
          <a:off x="2627497" y="85762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Изучение курсов и циклов дисциплин, сверх часов и сверх программы   в учебном плане;  </a:t>
          </a:r>
          <a:endParaRPr lang="ru-RU" sz="1800" b="1" kern="1200" dirty="0"/>
        </a:p>
      </dsp:txBody>
      <dsp:txXfrm>
        <a:off x="2627497" y="85762"/>
        <a:ext cx="3200399" cy="1165859"/>
      </dsp:txXfrm>
    </dsp:sp>
    <dsp:sp modelId="{AB818F7C-90FE-4987-8C9F-F64792799DEC}">
      <dsp:nvSpPr>
        <dsp:cNvPr id="0" name=""/>
        <dsp:cNvSpPr/>
      </dsp:nvSpPr>
      <dsp:spPr>
        <a:xfrm>
          <a:off x="634215" y="1208741"/>
          <a:ext cx="4046220" cy="40462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E266B-8241-4B00-BF39-1EE710A8BF65}">
      <dsp:nvSpPr>
        <dsp:cNvPr id="0" name=""/>
        <dsp:cNvSpPr/>
      </dsp:nvSpPr>
      <dsp:spPr>
        <a:xfrm>
          <a:off x="2627497" y="1184545"/>
          <a:ext cx="6400799" cy="40462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Занятие с обучающимися углубленным изучением предметов;</a:t>
          </a:r>
        </a:p>
      </dsp:txBody>
      <dsp:txXfrm>
        <a:off x="2627497" y="1184545"/>
        <a:ext cx="3200399" cy="1165860"/>
      </dsp:txXfrm>
    </dsp:sp>
    <dsp:sp modelId="{305B0984-95E3-4215-B1A1-6C53D34BA221}">
      <dsp:nvSpPr>
        <dsp:cNvPr id="0" name=""/>
        <dsp:cNvSpPr/>
      </dsp:nvSpPr>
      <dsp:spPr>
        <a:xfrm>
          <a:off x="1354305" y="2374601"/>
          <a:ext cx="2606040" cy="26060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4C060-5B7C-4844-AA70-BB8C9F1F4AD7}">
      <dsp:nvSpPr>
        <dsp:cNvPr id="0" name=""/>
        <dsp:cNvSpPr/>
      </dsp:nvSpPr>
      <dsp:spPr>
        <a:xfrm>
          <a:off x="2634986" y="2439283"/>
          <a:ext cx="6400799" cy="26060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оздоровительные (спортивные секции, группы по укреплению здоровья);</a:t>
          </a:r>
          <a:endParaRPr lang="ru-RU" sz="1800" b="1" kern="1200" dirty="0"/>
        </a:p>
      </dsp:txBody>
      <dsp:txXfrm>
        <a:off x="2634986" y="2439283"/>
        <a:ext cx="3200399" cy="1165860"/>
      </dsp:txXfrm>
    </dsp:sp>
    <dsp:sp modelId="{84BD094B-FB30-42A0-8A07-99626E726AEE}">
      <dsp:nvSpPr>
        <dsp:cNvPr id="0" name=""/>
        <dsp:cNvSpPr/>
      </dsp:nvSpPr>
      <dsp:spPr>
        <a:xfrm>
          <a:off x="2074395" y="3540461"/>
          <a:ext cx="1165860" cy="11658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57FD3-9A6B-4E99-8A91-C92E2C1C4366}">
      <dsp:nvSpPr>
        <dsp:cNvPr id="0" name=""/>
        <dsp:cNvSpPr/>
      </dsp:nvSpPr>
      <dsp:spPr>
        <a:xfrm>
          <a:off x="2627497" y="3537197"/>
          <a:ext cx="6400799" cy="11658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обучение по дополнительным образовательным программам</a:t>
          </a:r>
          <a:endParaRPr lang="ru-RU" sz="1800" kern="1200" dirty="0"/>
        </a:p>
      </dsp:txBody>
      <dsp:txXfrm>
        <a:off x="2627497" y="3537197"/>
        <a:ext cx="3200399" cy="1165860"/>
      </dsp:txXfrm>
    </dsp:sp>
    <dsp:sp modelId="{E9BB4109-25BD-4A5F-9158-10E4243F122B}">
      <dsp:nvSpPr>
        <dsp:cNvPr id="0" name=""/>
        <dsp:cNvSpPr/>
      </dsp:nvSpPr>
      <dsp:spPr>
        <a:xfrm>
          <a:off x="5600109" y="71433"/>
          <a:ext cx="3543898" cy="1165859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6">
                  <a:lumMod val="75000"/>
                </a:schemeClr>
              </a:solidFill>
            </a:rPr>
            <a:t>курсы по углубленному изучению предметов, превышающих уровень обязательных программ; </a:t>
          </a:r>
          <a:endParaRPr lang="ru-RU" sz="18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600109" y="71433"/>
        <a:ext cx="3543898" cy="1165859"/>
      </dsp:txXfrm>
    </dsp:sp>
    <dsp:sp modelId="{966B911E-F8BA-44C8-8D82-938F61288590}">
      <dsp:nvSpPr>
        <dsp:cNvPr id="0" name=""/>
        <dsp:cNvSpPr/>
      </dsp:nvSpPr>
      <dsp:spPr>
        <a:xfrm>
          <a:off x="5764401" y="3537197"/>
          <a:ext cx="3200399" cy="1165860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6">
                  <a:lumMod val="75000"/>
                </a:schemeClr>
              </a:solidFill>
            </a:rPr>
            <a:t>Приложение к лицензии</a:t>
          </a:r>
          <a:endParaRPr lang="ru-RU" sz="18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764401" y="3537197"/>
        <a:ext cx="3200399" cy="11658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CE767-6EE2-4CD4-A8CB-0D1A7B4610C1}">
      <dsp:nvSpPr>
        <dsp:cNvPr id="0" name=""/>
        <dsp:cNvSpPr/>
      </dsp:nvSpPr>
      <dsp:spPr>
        <a:xfrm rot="5400000">
          <a:off x="-122297" y="127425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2297" y="127425"/>
        <a:ext cx="815315" cy="570721"/>
      </dsp:txXfrm>
    </dsp:sp>
    <dsp:sp modelId="{FB9588A1-83C6-4837-9B48-10EEAF60C5BE}">
      <dsp:nvSpPr>
        <dsp:cNvPr id="0" name=""/>
        <dsp:cNvSpPr/>
      </dsp:nvSpPr>
      <dsp:spPr>
        <a:xfrm rot="5400000">
          <a:off x="4135182" y="-3559333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 Заявление</a:t>
          </a:r>
          <a:r>
            <a:rPr lang="ru-RU" sz="1800" kern="1200" dirty="0" smtClean="0"/>
            <a:t> родителей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4135182" y="-3559333"/>
        <a:ext cx="529955" cy="7658878"/>
      </dsp:txXfrm>
    </dsp:sp>
    <dsp:sp modelId="{10F1CC5D-F316-4B34-888C-853E5A33961C}">
      <dsp:nvSpPr>
        <dsp:cNvPr id="0" name=""/>
        <dsp:cNvSpPr/>
      </dsp:nvSpPr>
      <dsp:spPr>
        <a:xfrm rot="5400000">
          <a:off x="-122297" y="858992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2297" y="858992"/>
        <a:ext cx="815315" cy="570721"/>
      </dsp:txXfrm>
    </dsp:sp>
    <dsp:sp modelId="{106DE1A3-40B8-4574-9308-78840107A333}">
      <dsp:nvSpPr>
        <dsp:cNvPr id="0" name=""/>
        <dsp:cNvSpPr/>
      </dsp:nvSpPr>
      <dsp:spPr>
        <a:xfrm rot="5400000">
          <a:off x="4107381" y="-2850083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 Договор</a:t>
          </a:r>
          <a:r>
            <a:rPr lang="ru-RU" sz="1800" kern="1200" dirty="0" smtClean="0"/>
            <a:t> об оказании дополнительных платных услуг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4107381" y="-2850083"/>
        <a:ext cx="529955" cy="7658878"/>
      </dsp:txXfrm>
    </dsp:sp>
    <dsp:sp modelId="{CFE97288-43E8-4EF3-98D1-9EC85D8CDC29}">
      <dsp:nvSpPr>
        <dsp:cNvPr id="0" name=""/>
        <dsp:cNvSpPr/>
      </dsp:nvSpPr>
      <dsp:spPr>
        <a:xfrm rot="5400000">
          <a:off x="-122297" y="1590559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2297" y="1590559"/>
        <a:ext cx="815315" cy="570721"/>
      </dsp:txXfrm>
    </dsp:sp>
    <dsp:sp modelId="{9DE9BA8C-D020-49A8-853F-727768A6730E}">
      <dsp:nvSpPr>
        <dsp:cNvPr id="0" name=""/>
        <dsp:cNvSpPr/>
      </dsp:nvSpPr>
      <dsp:spPr>
        <a:xfrm rot="5400000">
          <a:off x="4135182" y="-2096199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 Приказ</a:t>
          </a:r>
          <a:r>
            <a:rPr lang="ru-RU" sz="1600" kern="1200" dirty="0" smtClean="0"/>
            <a:t> об открытии групп для предоставления платных образовательных услуг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4135182" y="-2096199"/>
        <a:ext cx="529955" cy="7658878"/>
      </dsp:txXfrm>
    </dsp:sp>
    <dsp:sp modelId="{CAA5EC00-DB8F-4843-A8A4-1C15E68EA86D}">
      <dsp:nvSpPr>
        <dsp:cNvPr id="0" name=""/>
        <dsp:cNvSpPr/>
      </dsp:nvSpPr>
      <dsp:spPr>
        <a:xfrm rot="5400000">
          <a:off x="-122297" y="2322126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2297" y="2322126"/>
        <a:ext cx="815315" cy="570721"/>
      </dsp:txXfrm>
    </dsp:sp>
    <dsp:sp modelId="{C56A81C3-3BE3-4CBB-9835-64F02F9266B0}">
      <dsp:nvSpPr>
        <dsp:cNvPr id="0" name=""/>
        <dsp:cNvSpPr/>
      </dsp:nvSpPr>
      <dsp:spPr>
        <a:xfrm rot="5400000">
          <a:off x="4135182" y="-1364632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 Приложение 1. </a:t>
          </a:r>
          <a:r>
            <a:rPr lang="ru-RU" sz="1600" kern="1200" dirty="0" smtClean="0"/>
            <a:t>Сведения о комплектовании платных образовательных групп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4135182" y="-1364632"/>
        <a:ext cx="529955" cy="7658878"/>
      </dsp:txXfrm>
    </dsp:sp>
    <dsp:sp modelId="{74432CA1-F9E4-4674-9C21-7995AC3C6E2D}">
      <dsp:nvSpPr>
        <dsp:cNvPr id="0" name=""/>
        <dsp:cNvSpPr/>
      </dsp:nvSpPr>
      <dsp:spPr>
        <a:xfrm rot="5400000">
          <a:off x="-122297" y="3053693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2297" y="3053693"/>
        <a:ext cx="815315" cy="570721"/>
      </dsp:txXfrm>
    </dsp:sp>
    <dsp:sp modelId="{69699213-6965-446A-9CF1-4D7499DCC242}">
      <dsp:nvSpPr>
        <dsp:cNvPr id="0" name=""/>
        <dsp:cNvSpPr/>
      </dsp:nvSpPr>
      <dsp:spPr>
        <a:xfrm rot="5400000">
          <a:off x="4135182" y="-633065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 Приложение 2</a:t>
          </a:r>
          <a:r>
            <a:rPr lang="ru-RU" sz="1600" kern="1200" dirty="0" smtClean="0"/>
            <a:t>. Таблица-сетка часов учебного плана для групп учащихся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4135182" y="-633065"/>
        <a:ext cx="529955" cy="7658878"/>
      </dsp:txXfrm>
    </dsp:sp>
    <dsp:sp modelId="{8B5CAD64-8319-4970-B8F1-EDC3B2DAB653}">
      <dsp:nvSpPr>
        <dsp:cNvPr id="0" name=""/>
        <dsp:cNvSpPr/>
      </dsp:nvSpPr>
      <dsp:spPr>
        <a:xfrm rot="5400000">
          <a:off x="-122297" y="3785260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-122297" y="3785260"/>
        <a:ext cx="815315" cy="570721"/>
      </dsp:txXfrm>
    </dsp:sp>
    <dsp:sp modelId="{D5DD7CD1-67B4-460E-8E08-D7725A405280}">
      <dsp:nvSpPr>
        <dsp:cNvPr id="0" name=""/>
        <dsp:cNvSpPr/>
      </dsp:nvSpPr>
      <dsp:spPr>
        <a:xfrm rot="5400000">
          <a:off x="4135182" y="98501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Приложение 3. </a:t>
          </a:r>
          <a:r>
            <a:rPr lang="ru-RU" sz="1600" kern="1200" dirty="0" smtClean="0"/>
            <a:t>Список учащихся, посещающих дополнительные платные занятия</a:t>
          </a:r>
          <a:endParaRPr lang="ru-RU" sz="1600" kern="1200" dirty="0"/>
        </a:p>
      </dsp:txBody>
      <dsp:txXfrm rot="5400000">
        <a:off x="4135182" y="98501"/>
        <a:ext cx="529955" cy="7658878"/>
      </dsp:txXfrm>
    </dsp:sp>
    <dsp:sp modelId="{557A0398-18FE-4F11-B959-9C0B7788D823}">
      <dsp:nvSpPr>
        <dsp:cNvPr id="0" name=""/>
        <dsp:cNvSpPr/>
      </dsp:nvSpPr>
      <dsp:spPr>
        <a:xfrm rot="5400000">
          <a:off x="-122297" y="4516827"/>
          <a:ext cx="815315" cy="570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-122297" y="4516827"/>
        <a:ext cx="815315" cy="570721"/>
      </dsp:txXfrm>
    </dsp:sp>
    <dsp:sp modelId="{032F584A-097B-4521-826E-21E7F52D867A}">
      <dsp:nvSpPr>
        <dsp:cNvPr id="0" name=""/>
        <dsp:cNvSpPr/>
      </dsp:nvSpPr>
      <dsp:spPr>
        <a:xfrm rot="5400000">
          <a:off x="4135182" y="830068"/>
          <a:ext cx="529955" cy="76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Приложение 4</a:t>
          </a:r>
          <a:r>
            <a:rPr lang="ru-RU" sz="2000" kern="1200" dirty="0" smtClean="0"/>
            <a:t>. Расписание платных  дополнительных занятий</a:t>
          </a:r>
          <a:endParaRPr lang="ru-RU" sz="2000" kern="1200" dirty="0"/>
        </a:p>
      </dsp:txBody>
      <dsp:txXfrm rot="5400000">
        <a:off x="4135182" y="830068"/>
        <a:ext cx="529955" cy="765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28AB49-6453-4A1B-8052-96D05B23E3EB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AC68F5-CE6E-40FC-AC03-BDD8F104E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«Правила и формы оказания платных образовательных услуг в МАОУ»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214950"/>
            <a:ext cx="8077200" cy="1499616"/>
          </a:xfrm>
        </p:spPr>
        <p:txBody>
          <a:bodyPr/>
          <a:lstStyle/>
          <a:p>
            <a:pPr algn="ctr"/>
            <a:r>
              <a:rPr lang="ru-RU" dirty="0" smtClean="0"/>
              <a:t>Директор МАОУ Гимназия № 6 г.Тихорецка Краснодарского края</a:t>
            </a:r>
          </a:p>
          <a:p>
            <a:pPr algn="ctr"/>
            <a:r>
              <a:rPr lang="ru-RU" dirty="0" err="1" smtClean="0"/>
              <a:t>Посьмашная</a:t>
            </a:r>
            <a:r>
              <a:rPr lang="ru-RU" dirty="0" smtClean="0"/>
              <a:t> Елена Геннадьевна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472518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4. Устав должен содержать информацию о том, на каких условиях предоставляются дополнительные образовательные услуги:</a:t>
            </a:r>
          </a:p>
          <a:p>
            <a:pPr>
              <a:buNone/>
            </a:pPr>
            <a:r>
              <a:rPr lang="ru-RU" i="1" dirty="0" smtClean="0"/>
              <a:t>(из Устава МАОУ Гимназии № 6)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п.3.8.Автономное учреждение в соответствии со своими уставными целями и  задачами  может реализовывать  дополнительные  образовательные программы  в различных формах (кружки,  клубы,  секции,  объединения, студии и др.), в том числе и углубленные, и оказывать дополнительные образовательные услуги (на договорной основе), кроме образовательных программ,  реализуемых Автономным учреждением.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1. – внесение изменений в УСТАВ: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5"/>
            <a:ext cx="8715436" cy="535782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7000" b="1" dirty="0" smtClean="0">
                <a:solidFill>
                  <a:schemeClr val="accent6">
                    <a:lumMod val="75000"/>
                  </a:schemeClr>
                </a:solidFill>
              </a:rPr>
              <a:t>5. Соответствие перечня дополнительных платных услуг в уставе и лицензии</a:t>
            </a:r>
            <a:r>
              <a:rPr lang="ru-RU" sz="7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4400" b="1" dirty="0" smtClean="0"/>
              <a:t>обучение по дополнительным образовательным программам, </a:t>
            </a:r>
            <a:r>
              <a:rPr lang="ru-RU" sz="3400" b="1" dirty="0" smtClean="0"/>
              <a:t>следующих направленностей: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1) художественно-эстетической: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организация занятий по курсам;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организация занятий в группах: вокал,  вокальный ансамбль,  хор, композиция, фольклор, кукольный театр, драматический театр, ритмика, хореография;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организация занятий в художественных студиях. 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2) физкультурно-спортивной:</a:t>
            </a:r>
          </a:p>
          <a:p>
            <a:r>
              <a:rPr lang="ru-RU" dirty="0" smtClean="0"/>
              <a:t>    работа спортивных секций: настольный теннис, большой теннис, гандбол, волейбол 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3) научно-технической:</a:t>
            </a:r>
          </a:p>
          <a:p>
            <a:r>
              <a:rPr lang="ru-RU" dirty="0" smtClean="0"/>
              <a:t> использование информационных компьютерных технологий в обучении;</a:t>
            </a:r>
          </a:p>
          <a:p>
            <a:r>
              <a:rPr lang="ru-RU" dirty="0" smtClean="0"/>
              <a:t> занятия по изучению компьютерной техники и компьютерной сети;</a:t>
            </a:r>
          </a:p>
          <a:p>
            <a:r>
              <a:rPr lang="ru-RU" dirty="0" smtClean="0"/>
              <a:t>компьютерное тестирование знаний по предметам;</a:t>
            </a:r>
          </a:p>
          <a:p>
            <a:r>
              <a:rPr lang="ru-RU" dirty="0" smtClean="0"/>
              <a:t> обучение техническому обслуживанию компьютеров;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4) эколого-биологической;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5) спортивно-технической;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6) культурологической;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7) военно-патриотической;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8) естественнонаучной;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9) туристско-краеведческой;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10) социально-педагогической.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1. – внесение изменений в УСТАВ: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75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 – 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Получить лицензию на те виды платных образовательных услуг, которые связаны с выдачей документа об образовании или квалификации</a:t>
            </a:r>
            <a:r>
              <a:rPr lang="ru-RU" sz="4000" b="1" dirty="0" smtClean="0"/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J:\ВКС\Image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 contrast="-40000"/>
          </a:blip>
          <a:srcRect/>
          <a:stretch>
            <a:fillRect/>
          </a:stretch>
        </p:blipFill>
        <p:spPr bwMode="auto">
          <a:xfrm>
            <a:off x="2214546" y="1428736"/>
            <a:ext cx="3857651" cy="54551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324166"/>
          </a:xfrm>
        </p:spPr>
        <p:txBody>
          <a:bodyPr>
            <a:noAutofit/>
          </a:bodyPr>
          <a:lstStyle/>
          <a:p>
            <a:r>
              <a:rPr lang="ru-RU" sz="2800" dirty="0" smtClean="0"/>
              <a:t>Шаг 3. В ОУ разработать Положение  «</a:t>
            </a:r>
            <a:r>
              <a:rPr lang="ru-RU" sz="2800" i="1" dirty="0" smtClean="0"/>
              <a:t>Об оказании платных дополнительных образовательных услуг».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Разделы положения:</a:t>
            </a:r>
          </a:p>
          <a:p>
            <a:pPr marL="633222" indent="-514350">
              <a:buAutoNum type="arabicPeriod"/>
            </a:pPr>
            <a:r>
              <a:rPr lang="ru-RU" dirty="0" smtClean="0"/>
              <a:t>Общие положения</a:t>
            </a:r>
          </a:p>
          <a:p>
            <a:pPr marL="633222" indent="-514350">
              <a:buAutoNum type="arabicPeriod"/>
            </a:pPr>
            <a:r>
              <a:rPr lang="ru-RU" dirty="0" smtClean="0"/>
              <a:t>Цели оказания услуг</a:t>
            </a:r>
          </a:p>
          <a:p>
            <a:pPr marL="633222" indent="-514350">
              <a:buAutoNum type="arabicPeriod"/>
            </a:pPr>
            <a:r>
              <a:rPr lang="ru-RU" dirty="0" smtClean="0"/>
              <a:t>Порядок оказания услуг</a:t>
            </a:r>
          </a:p>
          <a:p>
            <a:pPr marL="633222" indent="-514350">
              <a:buAutoNum type="arabicPeriod"/>
            </a:pPr>
            <a:r>
              <a:rPr lang="ru-RU" dirty="0" smtClean="0"/>
              <a:t>Порядок получения и расходования денежных средств</a:t>
            </a:r>
          </a:p>
          <a:p>
            <a:pPr marL="633222" indent="-514350">
              <a:buAutoNum type="arabicPeriod"/>
            </a:pPr>
            <a:r>
              <a:rPr lang="ru-RU" dirty="0" smtClean="0"/>
              <a:t>Реорганизация и ликвидация групп</a:t>
            </a:r>
          </a:p>
          <a:p>
            <a:pPr marL="633222" indent="-514350">
              <a:buAutoNum type="arabicPeriod"/>
            </a:pPr>
            <a:r>
              <a:rPr lang="ru-RU" dirty="0" smtClean="0"/>
              <a:t>Ответственность исполнителя и потребителя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4. Разработка и утверждение программ и учебного плана.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Шаг 5. Утвердить смету доходов и расходов по платным образовательным услугам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42900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Денежные средства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2000" y="3429000"/>
            <a:ext cx="1428760" cy="135732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5001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Шаг 6. Обеспечить информированность об организации дополнительных платных образовательных услуг</a:t>
            </a:r>
            <a:endParaRPr lang="ru-RU" sz="3600" dirty="0"/>
          </a:p>
        </p:txBody>
      </p:sp>
      <p:pic>
        <p:nvPicPr>
          <p:cNvPr id="1026" name="Picture 2" descr="E:\ВКС\DSCF0546.jpg"/>
          <p:cNvPicPr>
            <a:picLocks noChangeAspect="1" noChangeArrowheads="1"/>
          </p:cNvPicPr>
          <p:nvPr/>
        </p:nvPicPr>
        <p:blipFill>
          <a:blip r:embed="rId2" cstate="screen">
            <a:lum bright="20000" contrast="-30000"/>
          </a:blip>
          <a:srcRect/>
          <a:stretch>
            <a:fillRect/>
          </a:stretch>
        </p:blipFill>
        <p:spPr bwMode="auto">
          <a:xfrm>
            <a:off x="2143107" y="1643050"/>
            <a:ext cx="4576055" cy="48665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Шаг 7. Заключить договор с заказчиком на оказание платных образовательных услуг.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Содержание договора:</a:t>
            </a:r>
            <a:endParaRPr lang="en-US" sz="3800" b="1" dirty="0" smtClean="0"/>
          </a:p>
          <a:p>
            <a:r>
              <a:rPr lang="ru-RU" dirty="0" smtClean="0"/>
              <a:t>Основные нормативные документы учреждения: лицензия, аккредитация, устав;</a:t>
            </a:r>
          </a:p>
          <a:p>
            <a:r>
              <a:rPr lang="ru-RU" dirty="0" smtClean="0"/>
              <a:t>Предмет договора;</a:t>
            </a:r>
          </a:p>
          <a:p>
            <a:r>
              <a:rPr lang="ru-RU" dirty="0" smtClean="0"/>
              <a:t>Обязанности исполнителя;</a:t>
            </a:r>
          </a:p>
          <a:p>
            <a:r>
              <a:rPr lang="ru-RU" dirty="0" smtClean="0"/>
              <a:t>Обязанности заказчика;</a:t>
            </a:r>
          </a:p>
          <a:p>
            <a:r>
              <a:rPr lang="ru-RU" dirty="0" smtClean="0"/>
              <a:t>Права  исполнителя, заказчика;</a:t>
            </a:r>
          </a:p>
          <a:p>
            <a:r>
              <a:rPr lang="ru-RU" dirty="0" smtClean="0"/>
              <a:t>Оплата услуг;</a:t>
            </a:r>
          </a:p>
          <a:p>
            <a:r>
              <a:rPr lang="ru-RU" dirty="0" smtClean="0"/>
              <a:t>Основные изменения и расторжения договора;</a:t>
            </a:r>
          </a:p>
          <a:p>
            <a:r>
              <a:rPr lang="ru-RU" dirty="0" smtClean="0"/>
              <a:t>Ответственность за исполнение обязательств по настоящему договору;</a:t>
            </a:r>
          </a:p>
          <a:p>
            <a:r>
              <a:rPr lang="ru-RU" dirty="0" smtClean="0"/>
              <a:t>Срок действия договора;</a:t>
            </a:r>
          </a:p>
          <a:p>
            <a:r>
              <a:rPr lang="ru-RU" dirty="0" smtClean="0"/>
              <a:t>Подписи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Калькуляция  выбранных платных образовательных услуг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714488"/>
          <a:ext cx="8643997" cy="2808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167"/>
                <a:gridCol w="1200564"/>
                <a:gridCol w="1500705"/>
                <a:gridCol w="2100986"/>
                <a:gridCol w="992684"/>
                <a:gridCol w="1071570"/>
                <a:gridCol w="1357321"/>
              </a:tblGrid>
              <a:tr h="1797697">
                <a:tc>
                  <a:txBody>
                    <a:bodyPr/>
                    <a:lstStyle/>
                    <a:p>
                      <a:endParaRPr kumimoji="0" lang="ru-RU" sz="1800" kern="1200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Наименование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Наименование программы</a:t>
                      </a:r>
                    </a:p>
                    <a:p>
                      <a:r>
                        <a:rPr kumimoji="0" lang="ru-RU" sz="1800" kern="1200" dirty="0" smtClean="0"/>
                        <a:t>(курса)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Форма предоставление услуги:</a:t>
                      </a:r>
                    </a:p>
                    <a:p>
                      <a:r>
                        <a:rPr kumimoji="0" lang="ru-RU" sz="1800" kern="1200" dirty="0" smtClean="0"/>
                        <a:t>(индивидуальная групповая численная)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Стоимость</a:t>
                      </a:r>
                    </a:p>
                    <a:p>
                      <a:r>
                        <a:rPr kumimoji="0" lang="ru-RU" sz="1800" kern="1200" dirty="0" smtClean="0"/>
                        <a:t>одного часа по данному курсу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 неделю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всего по курсу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Исполнитель                              Заказчик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                          _______________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                        _________________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Исполнитель                              Заказчик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                          _______________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                        _________________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Исполнитель                              Заказчик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                          _______________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                        _________________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85776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Исполнитель                              Заказчик                                            </a:t>
            </a:r>
          </a:p>
          <a:p>
            <a:r>
              <a:rPr lang="ru-RU" dirty="0"/>
              <a:t>_____________                          _______________</a:t>
            </a:r>
          </a:p>
          <a:p>
            <a:r>
              <a:rPr lang="ru-RU" dirty="0"/>
              <a:t>_____________                        _________________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86908" cy="157161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Шаг 8. Издать приказ об организации </a:t>
            </a:r>
            <a:r>
              <a:rPr lang="ru-RU" sz="3600" dirty="0" smtClean="0"/>
              <a:t>дополнительных платных образовательных услуг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5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организации платных образовательных услуг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000100" y="3643314"/>
            <a:ext cx="164307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9. Заключить трудовые соглашения со специалистами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500150"/>
            <a:ext cx="742955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Результаты организации дополнительных платных образовательных услуг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МАОУ Гимназия № 6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428868"/>
          <a:ext cx="8215372" cy="3675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76795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Заработано средств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Период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Из них на оплату труда</a:t>
                      </a:r>
                      <a:endParaRPr lang="ru-RU" sz="2800" dirty="0"/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102 000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 мес. 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88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тыс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295 000 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 мес. 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199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тыс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1 028 133 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8 мес. 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738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тыс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Сайт МАОУ Гимназии № 6 г.Тихорецка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8000" dirty="0" smtClean="0"/>
              <a:t>gimn6tih.by.ru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1. Анализ среды в которой находится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472518" cy="4625609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Потребность в дополнительных образовательных услугах  </a:t>
            </a:r>
          </a:p>
          <a:p>
            <a:pPr lvl="0"/>
            <a:r>
              <a:rPr lang="ru-RU" b="1" dirty="0" smtClean="0"/>
              <a:t>Возможность материально-технической базы</a:t>
            </a:r>
          </a:p>
          <a:p>
            <a:pPr lvl="0"/>
            <a:r>
              <a:rPr lang="ru-RU" b="1" dirty="0" smtClean="0"/>
              <a:t>Загруженность учреждения</a:t>
            </a:r>
          </a:p>
          <a:p>
            <a:pPr lvl="0"/>
            <a:r>
              <a:rPr lang="ru-RU" b="1" dirty="0" smtClean="0"/>
              <a:t>Анализ кадрового потенциала ОУ</a:t>
            </a:r>
          </a:p>
          <a:p>
            <a:pPr lvl="0"/>
            <a:r>
              <a:rPr lang="ru-RU" b="1" dirty="0" smtClean="0"/>
              <a:t>Анализ учебных показателей ОУ</a:t>
            </a:r>
          </a:p>
          <a:p>
            <a:pPr lvl="0"/>
            <a:r>
              <a:rPr lang="ru-RU" b="1" dirty="0" smtClean="0"/>
              <a:t>Особенности территориального расположения ОУ</a:t>
            </a:r>
          </a:p>
          <a:p>
            <a:pPr lvl="0"/>
            <a:r>
              <a:rPr lang="ru-RU" b="1" dirty="0" smtClean="0"/>
              <a:t>Анализ родительского корпуса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272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ЭТАП 2. </a:t>
            </a:r>
            <a:r>
              <a:rPr lang="ru-RU" sz="5300" dirty="0" smtClean="0"/>
              <a:t>Создание нормативно-правовой базы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3"/>
            <a:ext cx="8929718" cy="5286388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Внести изменения в Устав ОУ</a:t>
            </a:r>
          </a:p>
          <a:p>
            <a:pPr lvl="0"/>
            <a:r>
              <a:rPr lang="ru-RU" b="1" dirty="0" smtClean="0"/>
              <a:t>Получить лицензию</a:t>
            </a:r>
          </a:p>
          <a:p>
            <a:pPr lvl="0"/>
            <a:r>
              <a:rPr lang="ru-RU" b="1" dirty="0" smtClean="0"/>
              <a:t>Разработать и утвердить программы и УП</a:t>
            </a:r>
          </a:p>
          <a:p>
            <a:pPr lvl="0"/>
            <a:r>
              <a:rPr lang="ru-RU" b="1" dirty="0" smtClean="0"/>
              <a:t>Утвердить калькуляцию</a:t>
            </a:r>
          </a:p>
          <a:p>
            <a:pPr lvl="0"/>
            <a:r>
              <a:rPr lang="ru-RU" b="1" dirty="0" smtClean="0"/>
              <a:t>Обеспечить доступность информации -реклама дополнительных образовательных услуг</a:t>
            </a:r>
          </a:p>
          <a:p>
            <a:pPr lvl="0"/>
            <a:r>
              <a:rPr lang="ru-RU" b="1" dirty="0" smtClean="0"/>
              <a:t>Заключить договоры с заказчиками</a:t>
            </a:r>
          </a:p>
          <a:p>
            <a:pPr lvl="0"/>
            <a:r>
              <a:rPr lang="ru-RU" b="1" dirty="0" smtClean="0"/>
              <a:t>Издать приказ об организации платных образовательных услуг</a:t>
            </a:r>
          </a:p>
          <a:p>
            <a:pPr lvl="0"/>
            <a:r>
              <a:rPr lang="ru-RU" b="1" dirty="0" smtClean="0"/>
              <a:t>Оформить трудовые соглашения со специалистами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3"/>
            <a:ext cx="9001156" cy="47863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1. Цели образовательного процесса в рамках организации платных образовательных услуг</a:t>
            </a:r>
            <a:endParaRPr lang="ru-RU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600" i="1" dirty="0" smtClean="0"/>
              <a:t>(из Устава МАОУ Гимназии № 6)</a:t>
            </a:r>
          </a:p>
          <a:p>
            <a:pPr>
              <a:buNone/>
            </a:pPr>
            <a:r>
              <a:rPr lang="ru-RU" i="1" dirty="0" smtClean="0"/>
              <a:t>п.2.4.К компетенции Автономного учреждения относятся:</a:t>
            </a:r>
          </a:p>
          <a:p>
            <a:pPr>
              <a:buNone/>
            </a:pPr>
            <a:r>
              <a:rPr lang="ru-RU" i="1" dirty="0" smtClean="0"/>
              <a:t>Реализация дополнительных образовательных программ и оказание дополнительных услуг как бесплатно, </a:t>
            </a:r>
            <a:r>
              <a:rPr lang="ru-RU" b="1" i="1" dirty="0" smtClean="0"/>
              <a:t>так и за плату</a:t>
            </a:r>
            <a:r>
              <a:rPr lang="ru-RU" i="1" dirty="0" smtClean="0"/>
              <a:t>, за пределами основных образовательных программ, определяющих статус Автономного учреждения;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1. – внесение изменений в УСТАВ: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sz="2800" i="1" dirty="0" smtClean="0"/>
              <a:t>(из Устава МАОУ Гимназии № 6)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п.3.8.</a:t>
            </a:r>
            <a:r>
              <a:rPr lang="ru-RU" i="1" dirty="0" smtClean="0"/>
              <a:t>Автономное учреждение в соответствии со своими уставными целями и  задачами  может реализовывать  дополнительные  образовательные программы  в различных формах (кружки,  клубы,  секции,  объединения, студии и др.), в том числе и углубленные, и </a:t>
            </a:r>
            <a:r>
              <a:rPr lang="ru-RU" b="1" i="1" dirty="0" smtClean="0"/>
              <a:t>оказывать дополнительные образовательные услуги (на договорной основе)</a:t>
            </a:r>
            <a:r>
              <a:rPr lang="ru-RU" i="1" dirty="0" smtClean="0"/>
              <a:t>, кроме образовательных программ,  реализуемых Автономным учреждением.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1. – внесение изменений в УСТАВ: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2.Прописать основные характеристики организации платных образовательных услуг</a:t>
            </a:r>
          </a:p>
          <a:p>
            <a:pPr>
              <a:buNone/>
            </a:pPr>
            <a:r>
              <a:rPr lang="ru-RU" sz="2400" i="1" dirty="0" smtClean="0"/>
              <a:t>(из Устава МАОУ Гимназии № 6)</a:t>
            </a:r>
          </a:p>
          <a:p>
            <a:pPr>
              <a:buNone/>
            </a:pPr>
            <a:r>
              <a:rPr lang="ru-RU" sz="2800" i="1" dirty="0" smtClean="0"/>
              <a:t>2.6.Автономное учреждение по согласованию с Учредителем может осуществлять предоставление населению, предприятиям, учреждениям и организациям </a:t>
            </a:r>
            <a:r>
              <a:rPr lang="ru-RU" sz="2800" b="1" i="1" dirty="0" smtClean="0"/>
              <a:t>следующих платных дополнительных образовательных услуг</a:t>
            </a:r>
            <a:r>
              <a:rPr lang="ru-RU" sz="2800" i="1" dirty="0" smtClean="0"/>
              <a:t>, не предусмотренных соответствующими образовательными программами и федеральными государственными образовательными стандартами: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1. – внесение изменений в УСТАВ: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Платные дополнительные образовательные услуги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57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976" y="2714620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изучение английского и 2-го иностранного языков сверх часов УП по авторским и авторизованным программам;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4071942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Настольный теннис;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фитнес;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туризм и т.д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8926" y="6196652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См. Устав МАОУ Гимназии № 6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3. В уставе ОУ зафиксировать право потребителя на получение данных услуг</a:t>
            </a:r>
          </a:p>
          <a:p>
            <a:r>
              <a:rPr lang="ru-RU" i="1" dirty="0" smtClean="0"/>
              <a:t>Формы предоставления платных образовательных услуг;</a:t>
            </a:r>
          </a:p>
          <a:p>
            <a:r>
              <a:rPr lang="ru-RU" i="1" dirty="0" smtClean="0"/>
              <a:t>Сроки, установленные договором;</a:t>
            </a:r>
          </a:p>
          <a:p>
            <a:r>
              <a:rPr lang="ru-RU" i="1" dirty="0" smtClean="0"/>
              <a:t>Действия сторон при нарушении этих сроков или предоставления услуг  ненадлежащего качества</a:t>
            </a:r>
            <a:endParaRPr lang="ru-RU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" y="152400"/>
            <a:ext cx="9144000" cy="1467018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1. – внесение изменений в УСТАВ: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1104</Words>
  <Application>Microsoft Office PowerPoint</Application>
  <PresentationFormat>Экран (4:3)</PresentationFormat>
  <Paragraphs>180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Модульная</vt:lpstr>
      <vt:lpstr>«Правила и формы оказания платных образовательных услуг в МАОУ»</vt:lpstr>
      <vt:lpstr>Этапы организации платных образовательных услуг</vt:lpstr>
      <vt:lpstr>ЭТАП 1. Анализ среды в которой находится ОУ</vt:lpstr>
      <vt:lpstr>ЭТАП 2. Создание нормативно-правовой базы</vt:lpstr>
      <vt:lpstr>Слайд 5</vt:lpstr>
      <vt:lpstr>Слайд 6</vt:lpstr>
      <vt:lpstr>Слайд 7</vt:lpstr>
      <vt:lpstr>Платные дополнительные образовательные услуги</vt:lpstr>
      <vt:lpstr>Слайд 9</vt:lpstr>
      <vt:lpstr>Слайд 10</vt:lpstr>
      <vt:lpstr>Слайд 11</vt:lpstr>
      <vt:lpstr>Слайд 12</vt:lpstr>
      <vt:lpstr>Шаг 3. В ОУ разработать Положение  «Об оказании платных дополнительных образовательных услуг».</vt:lpstr>
      <vt:lpstr>Шаг 4. Разработка и утверждение программ и учебного плана.</vt:lpstr>
      <vt:lpstr>Шаг 5. Утвердить смету доходов и расходов по платным образовательным услугам</vt:lpstr>
      <vt:lpstr>Шаг 6. Обеспечить информированность об организации дополнительных платных образовательных услуг</vt:lpstr>
      <vt:lpstr>Шаг 7. Заключить договор с заказчиком на оказание платных образовательных услуг. </vt:lpstr>
      <vt:lpstr>Калькуляция  выбранных платных образовательных услуг</vt:lpstr>
      <vt:lpstr>Шаг 8. Издать приказ об организации дополнительных платных образовательных услуг</vt:lpstr>
      <vt:lpstr>Шаг 9. Заключить трудовые соглашения со специалистами</vt:lpstr>
      <vt:lpstr>Результаты организации дополнительных платных образовательных услуг</vt:lpstr>
      <vt:lpstr>Сайт МАОУ Гимназии № 6 г.Тихорецка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68</cp:revision>
  <dcterms:created xsi:type="dcterms:W3CDTF">2011-04-17T16:15:59Z</dcterms:created>
  <dcterms:modified xsi:type="dcterms:W3CDTF">2011-04-20T05:48:52Z</dcterms:modified>
</cp:coreProperties>
</file>